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Lst>
  <p:sldSz cy="5143500" cx="9144000"/>
  <p:notesSz cx="6858000" cy="9144000"/>
  <p:embeddedFontLst>
    <p:embeddedFont>
      <p:font typeface="Average"/>
      <p:regular r:id="rId23"/>
    </p:embeddedFont>
    <p:embeddedFont>
      <p:font typeface="Oswald"/>
      <p:regular r:id="rId24"/>
      <p:bold r:id="rId25"/>
    </p:embeddedFont>
  </p:embeddedFontLst>
  <p:defaultText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tableStyles.xml><?xml version="1.0" encoding="utf-8"?>
<a:tblStyleLst xmlns:a="http://schemas.openxmlformats.org/drawingml/2006/main" xmlns:r="http://schemas.openxmlformats.org/officeDocument/2006/relationships" def="{90651C3A-4460-11DB-9652-00E08161165F}"/>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font" Target="fonts/Oswald-regular.fntdata"/><Relationship Id="rId23" Type="http://schemas.openxmlformats.org/officeDocument/2006/relationships/font" Target="fonts/Average-regular.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25" Type="http://schemas.openxmlformats.org/officeDocument/2006/relationships/font" Target="fonts/Oswald-bold.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 name="Shape 1"/>
        <p:cNvGrpSpPr/>
        <p:nvPr/>
      </p:nvGrpSpPr>
      <p:grpSpPr>
        <a:xfrm>
          <a:off x="0" y="0"/>
          <a:ext cx="0" cy="0"/>
          <a:chOff x="0" y="0"/>
          <a:chExt cx="0" cy="0"/>
        </a:xfrm>
      </p:grpSpPr>
      <p:sp>
        <p:nvSpPr>
          <p:cNvPr id="2" name="Shape 2"/>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3" name="Shape 3"/>
          <p:cNvSpPr txBox="1"/>
          <p:nvPr>
            <p:ph idx="1" type="body"/>
          </p:nvPr>
        </p:nvSpPr>
        <p:spPr>
          <a:xfrm>
            <a:off x="685800" y="4343400"/>
            <a:ext cx="5486399" cy="4114800"/>
          </a:xfrm>
          <a:prstGeom prst="rect">
            <a:avLst/>
          </a:prstGeom>
          <a:noFill/>
          <a:ln>
            <a:noFill/>
          </a:ln>
        </p:spPr>
        <p:txBody>
          <a:bodyPr anchorCtr="0" anchor="t" bIns="91425" lIns="91425" rIns="91425" tIns="91425"/>
          <a:lstStyle>
            <a:lvl1pPr>
              <a:spcBef>
                <a:spcPts val="0"/>
              </a:spcBef>
              <a:defRPr sz="1100"/>
            </a:lvl1pPr>
            <a:lvl2pPr>
              <a:spcBef>
                <a:spcPts val="0"/>
              </a:spcBef>
              <a:defRPr sz="1100"/>
            </a:lvl2pPr>
            <a:lvl3pPr>
              <a:spcBef>
                <a:spcPts val="0"/>
              </a:spcBef>
              <a:defRPr sz="1100"/>
            </a:lvl3pPr>
            <a:lvl4pPr>
              <a:spcBef>
                <a:spcPts val="0"/>
              </a:spcBef>
              <a:defRPr sz="1100"/>
            </a:lvl4pPr>
            <a:lvl5pPr>
              <a:spcBef>
                <a:spcPts val="0"/>
              </a:spcBef>
              <a:defRPr sz="1100"/>
            </a:lvl5pPr>
            <a:lvl6pPr>
              <a:spcBef>
                <a:spcPts val="0"/>
              </a:spcBef>
              <a:defRPr sz="1100"/>
            </a:lvl6pPr>
            <a:lvl7pPr>
              <a:spcBef>
                <a:spcPts val="0"/>
              </a:spcBef>
              <a:defRPr sz="1100"/>
            </a:lvl7pPr>
            <a:lvl8pPr>
              <a:spcBef>
                <a:spcPts val="0"/>
              </a:spcBef>
              <a:defRPr sz="1100"/>
            </a:lvl8pPr>
            <a:lvl9pPr>
              <a:spcBef>
                <a:spcPts val="0"/>
              </a:spcBef>
              <a:defRPr sz="1100"/>
            </a:lvl9pPr>
          </a:lstStyle>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8" name="Shape 58"/>
        <p:cNvGrpSpPr/>
        <p:nvPr/>
      </p:nvGrpSpPr>
      <p:grpSpPr>
        <a:xfrm>
          <a:off x="0" y="0"/>
          <a:ext cx="0" cy="0"/>
          <a:chOff x="0" y="0"/>
          <a:chExt cx="0" cy="0"/>
        </a:xfrm>
      </p:grpSpPr>
      <p:sp>
        <p:nvSpPr>
          <p:cNvPr id="59" name="Shape 59"/>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60" name="Shape 60"/>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2" name="Shape 122"/>
        <p:cNvGrpSpPr/>
        <p:nvPr/>
      </p:nvGrpSpPr>
      <p:grpSpPr>
        <a:xfrm>
          <a:off x="0" y="0"/>
          <a:ext cx="0" cy="0"/>
          <a:chOff x="0" y="0"/>
          <a:chExt cx="0" cy="0"/>
        </a:xfrm>
      </p:grpSpPr>
      <p:sp>
        <p:nvSpPr>
          <p:cNvPr id="123" name="Shape 12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24" name="Shape 124"/>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3" name="Shape 133"/>
        <p:cNvGrpSpPr/>
        <p:nvPr/>
      </p:nvGrpSpPr>
      <p:grpSpPr>
        <a:xfrm>
          <a:off x="0" y="0"/>
          <a:ext cx="0" cy="0"/>
          <a:chOff x="0" y="0"/>
          <a:chExt cx="0" cy="0"/>
        </a:xfrm>
      </p:grpSpPr>
      <p:sp>
        <p:nvSpPr>
          <p:cNvPr id="134" name="Shape 13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35" name="Shape 135"/>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2" name="Shape 142"/>
        <p:cNvGrpSpPr/>
        <p:nvPr/>
      </p:nvGrpSpPr>
      <p:grpSpPr>
        <a:xfrm>
          <a:off x="0" y="0"/>
          <a:ext cx="0" cy="0"/>
          <a:chOff x="0" y="0"/>
          <a:chExt cx="0" cy="0"/>
        </a:xfrm>
      </p:grpSpPr>
      <p:sp>
        <p:nvSpPr>
          <p:cNvPr id="143" name="Shape 14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44" name="Shape 144"/>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0" name="Shape 150"/>
        <p:cNvGrpSpPr/>
        <p:nvPr/>
      </p:nvGrpSpPr>
      <p:grpSpPr>
        <a:xfrm>
          <a:off x="0" y="0"/>
          <a:ext cx="0" cy="0"/>
          <a:chOff x="0" y="0"/>
          <a:chExt cx="0" cy="0"/>
        </a:xfrm>
      </p:grpSpPr>
      <p:sp>
        <p:nvSpPr>
          <p:cNvPr id="151" name="Shape 15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52" name="Shape 152"/>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6" name="Shape 156"/>
        <p:cNvGrpSpPr/>
        <p:nvPr/>
      </p:nvGrpSpPr>
      <p:grpSpPr>
        <a:xfrm>
          <a:off x="0" y="0"/>
          <a:ext cx="0" cy="0"/>
          <a:chOff x="0" y="0"/>
          <a:chExt cx="0" cy="0"/>
        </a:xfrm>
      </p:grpSpPr>
      <p:sp>
        <p:nvSpPr>
          <p:cNvPr id="157" name="Shape 15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58" name="Shape 158"/>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1" name="Shape 161"/>
        <p:cNvGrpSpPr/>
        <p:nvPr/>
      </p:nvGrpSpPr>
      <p:grpSpPr>
        <a:xfrm>
          <a:off x="0" y="0"/>
          <a:ext cx="0" cy="0"/>
          <a:chOff x="0" y="0"/>
          <a:chExt cx="0" cy="0"/>
        </a:xfrm>
      </p:grpSpPr>
      <p:sp>
        <p:nvSpPr>
          <p:cNvPr id="162" name="Shape 16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63" name="Shape 163"/>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7" name="Shape 167"/>
        <p:cNvGrpSpPr/>
        <p:nvPr/>
      </p:nvGrpSpPr>
      <p:grpSpPr>
        <a:xfrm>
          <a:off x="0" y="0"/>
          <a:ext cx="0" cy="0"/>
          <a:chOff x="0" y="0"/>
          <a:chExt cx="0" cy="0"/>
        </a:xfrm>
      </p:grpSpPr>
      <p:sp>
        <p:nvSpPr>
          <p:cNvPr id="168" name="Shape 16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69" name="Shape 169"/>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3" name="Shape 173"/>
        <p:cNvGrpSpPr/>
        <p:nvPr/>
      </p:nvGrpSpPr>
      <p:grpSpPr>
        <a:xfrm>
          <a:off x="0" y="0"/>
          <a:ext cx="0" cy="0"/>
          <a:chOff x="0" y="0"/>
          <a:chExt cx="0" cy="0"/>
        </a:xfrm>
      </p:grpSpPr>
      <p:sp>
        <p:nvSpPr>
          <p:cNvPr id="174" name="Shape 17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75" name="Shape 175"/>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6" name="Shape 66"/>
        <p:cNvGrpSpPr/>
        <p:nvPr/>
      </p:nvGrpSpPr>
      <p:grpSpPr>
        <a:xfrm>
          <a:off x="0" y="0"/>
          <a:ext cx="0" cy="0"/>
          <a:chOff x="0" y="0"/>
          <a:chExt cx="0" cy="0"/>
        </a:xfrm>
      </p:grpSpPr>
      <p:sp>
        <p:nvSpPr>
          <p:cNvPr id="67" name="Shape 6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68" name="Shape 68"/>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4" name="Shape 74"/>
        <p:cNvGrpSpPr/>
        <p:nvPr/>
      </p:nvGrpSpPr>
      <p:grpSpPr>
        <a:xfrm>
          <a:off x="0" y="0"/>
          <a:ext cx="0" cy="0"/>
          <a:chOff x="0" y="0"/>
          <a:chExt cx="0" cy="0"/>
        </a:xfrm>
      </p:grpSpPr>
      <p:sp>
        <p:nvSpPr>
          <p:cNvPr id="75" name="Shape 7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76" name="Shape 76"/>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1" name="Shape 81"/>
        <p:cNvGrpSpPr/>
        <p:nvPr/>
      </p:nvGrpSpPr>
      <p:grpSpPr>
        <a:xfrm>
          <a:off x="0" y="0"/>
          <a:ext cx="0" cy="0"/>
          <a:chOff x="0" y="0"/>
          <a:chExt cx="0" cy="0"/>
        </a:xfrm>
      </p:grpSpPr>
      <p:sp>
        <p:nvSpPr>
          <p:cNvPr id="82" name="Shape 8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83" name="Shape 83"/>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6" name="Shape 86"/>
        <p:cNvGrpSpPr/>
        <p:nvPr/>
      </p:nvGrpSpPr>
      <p:grpSpPr>
        <a:xfrm>
          <a:off x="0" y="0"/>
          <a:ext cx="0" cy="0"/>
          <a:chOff x="0" y="0"/>
          <a:chExt cx="0" cy="0"/>
        </a:xfrm>
      </p:grpSpPr>
      <p:sp>
        <p:nvSpPr>
          <p:cNvPr id="87" name="Shape 8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88" name="Shape 88"/>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3" name="Shape 93"/>
        <p:cNvGrpSpPr/>
        <p:nvPr/>
      </p:nvGrpSpPr>
      <p:grpSpPr>
        <a:xfrm>
          <a:off x="0" y="0"/>
          <a:ext cx="0" cy="0"/>
          <a:chOff x="0" y="0"/>
          <a:chExt cx="0" cy="0"/>
        </a:xfrm>
      </p:grpSpPr>
      <p:sp>
        <p:nvSpPr>
          <p:cNvPr id="94" name="Shape 9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95" name="Shape 95"/>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1" name="Shape 101"/>
        <p:cNvGrpSpPr/>
        <p:nvPr/>
      </p:nvGrpSpPr>
      <p:grpSpPr>
        <a:xfrm>
          <a:off x="0" y="0"/>
          <a:ext cx="0" cy="0"/>
          <a:chOff x="0" y="0"/>
          <a:chExt cx="0" cy="0"/>
        </a:xfrm>
      </p:grpSpPr>
      <p:sp>
        <p:nvSpPr>
          <p:cNvPr id="102" name="Shape 10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03" name="Shape 103"/>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8" name="Shape 108"/>
        <p:cNvGrpSpPr/>
        <p:nvPr/>
      </p:nvGrpSpPr>
      <p:grpSpPr>
        <a:xfrm>
          <a:off x="0" y="0"/>
          <a:ext cx="0" cy="0"/>
          <a:chOff x="0" y="0"/>
          <a:chExt cx="0" cy="0"/>
        </a:xfrm>
      </p:grpSpPr>
      <p:sp>
        <p:nvSpPr>
          <p:cNvPr id="109" name="Shape 10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10" name="Shape 110"/>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6" name="Shape 116"/>
        <p:cNvGrpSpPr/>
        <p:nvPr/>
      </p:nvGrpSpPr>
      <p:grpSpPr>
        <a:xfrm>
          <a:off x="0" y="0"/>
          <a:ext cx="0" cy="0"/>
          <a:chOff x="0" y="0"/>
          <a:chExt cx="0" cy="0"/>
        </a:xfrm>
      </p:grpSpPr>
      <p:sp>
        <p:nvSpPr>
          <p:cNvPr id="117" name="Shape 11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18" name="Shape 118"/>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8" name="Shape 8"/>
        <p:cNvGrpSpPr/>
        <p:nvPr/>
      </p:nvGrpSpPr>
      <p:grpSpPr>
        <a:xfrm>
          <a:off x="0" y="0"/>
          <a:ext cx="0" cy="0"/>
          <a:chOff x="0" y="0"/>
          <a:chExt cx="0" cy="0"/>
        </a:xfrm>
      </p:grpSpPr>
      <p:grpSp>
        <p:nvGrpSpPr>
          <p:cNvPr id="9" name="Shape 9"/>
          <p:cNvGrpSpPr/>
          <p:nvPr/>
        </p:nvGrpSpPr>
        <p:grpSpPr>
          <a:xfrm>
            <a:off x="4350278" y="2855377"/>
            <a:ext cx="443588" cy="105632"/>
            <a:chOff x="4137525" y="2915950"/>
            <a:chExt cx="869099" cy="206999"/>
          </a:xfrm>
        </p:grpSpPr>
        <p:sp>
          <p:nvSpPr>
            <p:cNvPr id="10" name="Shape 10"/>
            <p:cNvSpPr/>
            <p:nvPr/>
          </p:nvSpPr>
          <p:spPr>
            <a:xfrm>
              <a:off x="4468575" y="2915950"/>
              <a:ext cx="206999" cy="206999"/>
            </a:xfrm>
            <a:prstGeom prst="ellipse">
              <a:avLst/>
            </a:prstGeom>
            <a:solidFill>
              <a:schemeClr val="dk1"/>
            </a:solidFill>
            <a:ln>
              <a:noFill/>
            </a:ln>
          </p:spPr>
          <p:txBody>
            <a:bodyPr anchorCtr="0" anchor="ctr" bIns="91425" lIns="91425" rIns="91425" tIns="91425">
              <a:noAutofit/>
            </a:bodyPr>
            <a:lstStyle/>
            <a:p>
              <a:pPr>
                <a:spcBef>
                  <a:spcPts val="0"/>
                </a:spcBef>
                <a:buNone/>
              </a:pPr>
              <a:r>
                <a:t/>
              </a:r>
              <a:endParaRPr/>
            </a:p>
          </p:txBody>
        </p:sp>
        <p:sp>
          <p:nvSpPr>
            <p:cNvPr id="11" name="Shape 11"/>
            <p:cNvSpPr/>
            <p:nvPr/>
          </p:nvSpPr>
          <p:spPr>
            <a:xfrm>
              <a:off x="4799625" y="2915950"/>
              <a:ext cx="206999" cy="206999"/>
            </a:xfrm>
            <a:prstGeom prst="ellipse">
              <a:avLst/>
            </a:prstGeom>
            <a:solidFill>
              <a:schemeClr val="dk1"/>
            </a:solidFill>
            <a:ln>
              <a:noFill/>
            </a:ln>
          </p:spPr>
          <p:txBody>
            <a:bodyPr anchorCtr="0" anchor="ctr" bIns="91425" lIns="91425" rIns="91425" tIns="91425">
              <a:noAutofit/>
            </a:bodyPr>
            <a:lstStyle/>
            <a:p>
              <a:pPr>
                <a:spcBef>
                  <a:spcPts val="0"/>
                </a:spcBef>
                <a:buNone/>
              </a:pPr>
              <a:r>
                <a:t/>
              </a:r>
              <a:endParaRPr/>
            </a:p>
          </p:txBody>
        </p:sp>
        <p:sp>
          <p:nvSpPr>
            <p:cNvPr id="12" name="Shape 12"/>
            <p:cNvSpPr/>
            <p:nvPr/>
          </p:nvSpPr>
          <p:spPr>
            <a:xfrm>
              <a:off x="4137525" y="2915950"/>
              <a:ext cx="206999" cy="206999"/>
            </a:xfrm>
            <a:prstGeom prst="ellipse">
              <a:avLst/>
            </a:prstGeom>
            <a:solidFill>
              <a:schemeClr val="dk1"/>
            </a:solidFill>
            <a:ln>
              <a:noFill/>
            </a:ln>
          </p:spPr>
          <p:txBody>
            <a:bodyPr anchorCtr="0" anchor="ctr" bIns="91425" lIns="91425" rIns="91425" tIns="91425">
              <a:noAutofit/>
            </a:bodyPr>
            <a:lstStyle/>
            <a:p>
              <a:pPr>
                <a:spcBef>
                  <a:spcPts val="0"/>
                </a:spcBef>
                <a:buNone/>
              </a:pPr>
              <a:r>
                <a:t/>
              </a:r>
              <a:endParaRPr/>
            </a:p>
          </p:txBody>
        </p:sp>
      </p:grpSp>
      <p:sp>
        <p:nvSpPr>
          <p:cNvPr id="13" name="Shape 13"/>
          <p:cNvSpPr txBox="1"/>
          <p:nvPr>
            <p:ph type="ctrTitle"/>
          </p:nvPr>
        </p:nvSpPr>
        <p:spPr>
          <a:xfrm>
            <a:off x="671257" y="990800"/>
            <a:ext cx="7801500" cy="1730099"/>
          </a:xfrm>
          <a:prstGeom prst="rect">
            <a:avLst/>
          </a:prstGeom>
        </p:spPr>
        <p:txBody>
          <a:bodyPr anchorCtr="0" anchor="b" bIns="91425" lIns="91425" rIns="91425" tIns="91425"/>
          <a:lstStyle>
            <a:lvl1pPr algn="ctr">
              <a:spcBef>
                <a:spcPts val="0"/>
              </a:spcBef>
              <a:buSzPct val="100000"/>
              <a:defRPr sz="4800"/>
            </a:lvl1pPr>
            <a:lvl2pPr algn="ctr">
              <a:spcBef>
                <a:spcPts val="0"/>
              </a:spcBef>
              <a:buSzPct val="100000"/>
              <a:defRPr sz="4800"/>
            </a:lvl2pPr>
            <a:lvl3pPr algn="ctr">
              <a:spcBef>
                <a:spcPts val="0"/>
              </a:spcBef>
              <a:buSzPct val="100000"/>
              <a:defRPr sz="4800"/>
            </a:lvl3pPr>
            <a:lvl4pPr algn="ctr">
              <a:spcBef>
                <a:spcPts val="0"/>
              </a:spcBef>
              <a:buSzPct val="100000"/>
              <a:defRPr sz="4800"/>
            </a:lvl4pPr>
            <a:lvl5pPr algn="ctr">
              <a:spcBef>
                <a:spcPts val="0"/>
              </a:spcBef>
              <a:buSzPct val="100000"/>
              <a:defRPr sz="4800"/>
            </a:lvl5pPr>
            <a:lvl6pPr algn="ctr">
              <a:spcBef>
                <a:spcPts val="0"/>
              </a:spcBef>
              <a:buSzPct val="100000"/>
              <a:defRPr sz="4800"/>
            </a:lvl6pPr>
            <a:lvl7pPr algn="ctr">
              <a:spcBef>
                <a:spcPts val="0"/>
              </a:spcBef>
              <a:buSzPct val="100000"/>
              <a:defRPr sz="4800"/>
            </a:lvl7pPr>
            <a:lvl8pPr algn="ctr">
              <a:spcBef>
                <a:spcPts val="0"/>
              </a:spcBef>
              <a:buSzPct val="100000"/>
              <a:defRPr sz="4800"/>
            </a:lvl8pPr>
            <a:lvl9pPr algn="ctr">
              <a:spcBef>
                <a:spcPts val="0"/>
              </a:spcBef>
              <a:buSzPct val="100000"/>
              <a:defRPr sz="4800"/>
            </a:lvl9pPr>
          </a:lstStyle>
          <a:p/>
        </p:txBody>
      </p:sp>
      <p:sp>
        <p:nvSpPr>
          <p:cNvPr id="14" name="Shape 14"/>
          <p:cNvSpPr txBox="1"/>
          <p:nvPr>
            <p:ph idx="1" type="subTitle"/>
          </p:nvPr>
        </p:nvSpPr>
        <p:spPr>
          <a:xfrm>
            <a:off x="671250" y="3174875"/>
            <a:ext cx="7801500" cy="792600"/>
          </a:xfrm>
          <a:prstGeom prst="rect">
            <a:avLst/>
          </a:prstGeom>
        </p:spPr>
        <p:txBody>
          <a:bodyPr anchorCtr="0" anchor="t" bIns="91425" lIns="91425" rIns="91425" tIns="91425"/>
          <a:lstStyle>
            <a:lvl1pPr algn="ctr">
              <a:lnSpc>
                <a:spcPct val="100000"/>
              </a:lnSpc>
              <a:spcBef>
                <a:spcPts val="0"/>
              </a:spcBef>
              <a:spcAft>
                <a:spcPts val="0"/>
              </a:spcAft>
              <a:buSzPct val="100000"/>
              <a:buNone/>
              <a:defRPr sz="2100"/>
            </a:lvl1pPr>
            <a:lvl2pPr algn="ctr">
              <a:lnSpc>
                <a:spcPct val="100000"/>
              </a:lnSpc>
              <a:spcBef>
                <a:spcPts val="0"/>
              </a:spcBef>
              <a:spcAft>
                <a:spcPts val="0"/>
              </a:spcAft>
              <a:buSzPct val="100000"/>
              <a:buNone/>
              <a:defRPr sz="2100"/>
            </a:lvl2pPr>
            <a:lvl3pPr algn="ctr">
              <a:lnSpc>
                <a:spcPct val="100000"/>
              </a:lnSpc>
              <a:spcBef>
                <a:spcPts val="0"/>
              </a:spcBef>
              <a:spcAft>
                <a:spcPts val="0"/>
              </a:spcAft>
              <a:buSzPct val="100000"/>
              <a:buNone/>
              <a:defRPr sz="2100"/>
            </a:lvl3pPr>
            <a:lvl4pPr algn="ctr">
              <a:lnSpc>
                <a:spcPct val="100000"/>
              </a:lnSpc>
              <a:spcBef>
                <a:spcPts val="0"/>
              </a:spcBef>
              <a:spcAft>
                <a:spcPts val="0"/>
              </a:spcAft>
              <a:buSzPct val="100000"/>
              <a:buNone/>
              <a:defRPr sz="2100"/>
            </a:lvl4pPr>
            <a:lvl5pPr algn="ctr">
              <a:lnSpc>
                <a:spcPct val="100000"/>
              </a:lnSpc>
              <a:spcBef>
                <a:spcPts val="0"/>
              </a:spcBef>
              <a:spcAft>
                <a:spcPts val="0"/>
              </a:spcAft>
              <a:buSzPct val="100000"/>
              <a:buNone/>
              <a:defRPr sz="2100"/>
            </a:lvl5pPr>
            <a:lvl6pPr algn="ctr">
              <a:lnSpc>
                <a:spcPct val="100000"/>
              </a:lnSpc>
              <a:spcBef>
                <a:spcPts val="0"/>
              </a:spcBef>
              <a:spcAft>
                <a:spcPts val="0"/>
              </a:spcAft>
              <a:buSzPct val="100000"/>
              <a:buNone/>
              <a:defRPr sz="2100"/>
            </a:lvl6pPr>
            <a:lvl7pPr algn="ctr">
              <a:lnSpc>
                <a:spcPct val="100000"/>
              </a:lnSpc>
              <a:spcBef>
                <a:spcPts val="0"/>
              </a:spcBef>
              <a:spcAft>
                <a:spcPts val="0"/>
              </a:spcAft>
              <a:buSzPct val="100000"/>
              <a:buNone/>
              <a:defRPr sz="2100"/>
            </a:lvl7pPr>
            <a:lvl8pPr algn="ctr">
              <a:lnSpc>
                <a:spcPct val="100000"/>
              </a:lnSpc>
              <a:spcBef>
                <a:spcPts val="0"/>
              </a:spcBef>
              <a:spcAft>
                <a:spcPts val="0"/>
              </a:spcAft>
              <a:buSzPct val="100000"/>
              <a:buNone/>
              <a:defRPr sz="2100"/>
            </a:lvl8pPr>
            <a:lvl9pPr algn="ctr">
              <a:lnSpc>
                <a:spcPct val="100000"/>
              </a:lnSpc>
              <a:spcBef>
                <a:spcPts val="0"/>
              </a:spcBef>
              <a:spcAft>
                <a:spcPts val="0"/>
              </a:spcAft>
              <a:buSzPct val="100000"/>
              <a:buNone/>
              <a:defRPr sz="2100"/>
            </a:lvl9pPr>
          </a:lstStyle>
          <a:p/>
        </p:txBody>
      </p:sp>
      <p:sp>
        <p:nvSpPr>
          <p:cNvPr id="15" name="Shape 15"/>
          <p:cNvSpPr txBox="1"/>
          <p:nvPr>
            <p:ph idx="12" type="sldNum"/>
          </p:nvPr>
        </p:nvSpPr>
        <p:spPr>
          <a:xfrm>
            <a:off x="8490250" y="4681009"/>
            <a:ext cx="548699" cy="393600"/>
          </a:xfrm>
          <a:prstGeom prst="rect">
            <a:avLst/>
          </a:prstGeom>
        </p:spPr>
        <p:txBody>
          <a:bodyPr anchorCtr="0" anchor="ctr" bIns="91425" lIns="91425" rIns="91425" tIns="91425">
            <a:noAutofit/>
          </a:bodyPr>
          <a:lstStyle/>
          <a:p>
            <a:pPr>
              <a:spcBef>
                <a:spcPts val="0"/>
              </a:spcBef>
              <a:buNone/>
            </a:pPr>
            <a:fld id="{00000000-1234-1234-1234-123412341234}" type="slidenum">
              <a:rPr lang="es"/>
              <a:t>‹#›</a:t>
            </a:fl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Big Number">
    <p:spTree>
      <p:nvGrpSpPr>
        <p:cNvPr id="48" name="Shape 48"/>
        <p:cNvGrpSpPr/>
        <p:nvPr/>
      </p:nvGrpSpPr>
      <p:grpSpPr>
        <a:xfrm>
          <a:off x="0" y="0"/>
          <a:ext cx="0" cy="0"/>
          <a:chOff x="0" y="0"/>
          <a:chExt cx="0" cy="0"/>
        </a:xfrm>
      </p:grpSpPr>
      <p:sp>
        <p:nvSpPr>
          <p:cNvPr id="49" name="Shape 49"/>
          <p:cNvSpPr txBox="1"/>
          <p:nvPr>
            <p:ph type="title"/>
          </p:nvPr>
        </p:nvSpPr>
        <p:spPr>
          <a:xfrm>
            <a:off x="311700" y="1255275"/>
            <a:ext cx="8520599" cy="1890600"/>
          </a:xfrm>
          <a:prstGeom prst="rect">
            <a:avLst/>
          </a:prstGeom>
        </p:spPr>
        <p:txBody>
          <a:bodyPr anchorCtr="0" anchor="b" bIns="91425" lIns="91425" rIns="91425" tIns="91425"/>
          <a:lstStyle>
            <a:lvl1pPr algn="ctr">
              <a:spcBef>
                <a:spcPts val="0"/>
              </a:spcBef>
              <a:buSzPct val="100000"/>
              <a:defRPr sz="12000"/>
            </a:lvl1pPr>
            <a:lvl2pPr algn="ctr">
              <a:spcBef>
                <a:spcPts val="0"/>
              </a:spcBef>
              <a:buSzPct val="100000"/>
              <a:defRPr sz="12000"/>
            </a:lvl2pPr>
            <a:lvl3pPr algn="ctr">
              <a:spcBef>
                <a:spcPts val="0"/>
              </a:spcBef>
              <a:buSzPct val="100000"/>
              <a:defRPr sz="12000"/>
            </a:lvl3pPr>
            <a:lvl4pPr algn="ctr">
              <a:spcBef>
                <a:spcPts val="0"/>
              </a:spcBef>
              <a:buSzPct val="100000"/>
              <a:defRPr sz="12000"/>
            </a:lvl4pPr>
            <a:lvl5pPr algn="ctr">
              <a:spcBef>
                <a:spcPts val="0"/>
              </a:spcBef>
              <a:buSzPct val="100000"/>
              <a:defRPr sz="12000"/>
            </a:lvl5pPr>
            <a:lvl6pPr algn="ctr">
              <a:spcBef>
                <a:spcPts val="0"/>
              </a:spcBef>
              <a:buSzPct val="100000"/>
              <a:defRPr sz="12000"/>
            </a:lvl6pPr>
            <a:lvl7pPr algn="ctr">
              <a:spcBef>
                <a:spcPts val="0"/>
              </a:spcBef>
              <a:buSzPct val="100000"/>
              <a:defRPr sz="12000"/>
            </a:lvl7pPr>
            <a:lvl8pPr algn="ctr">
              <a:spcBef>
                <a:spcPts val="0"/>
              </a:spcBef>
              <a:buSzPct val="100000"/>
              <a:defRPr sz="12000"/>
            </a:lvl8pPr>
            <a:lvl9pPr algn="ctr">
              <a:spcBef>
                <a:spcPts val="0"/>
              </a:spcBef>
              <a:buSzPct val="100000"/>
              <a:defRPr sz="12000"/>
            </a:lvl9pPr>
          </a:lstStyle>
          <a:p/>
        </p:txBody>
      </p:sp>
      <p:sp>
        <p:nvSpPr>
          <p:cNvPr id="50" name="Shape 50"/>
          <p:cNvSpPr txBox="1"/>
          <p:nvPr>
            <p:ph idx="1" type="body"/>
          </p:nvPr>
        </p:nvSpPr>
        <p:spPr>
          <a:xfrm>
            <a:off x="311700" y="3228425"/>
            <a:ext cx="8520599" cy="1300800"/>
          </a:xfrm>
          <a:prstGeom prst="rect">
            <a:avLst/>
          </a:prstGeom>
        </p:spPr>
        <p:txBody>
          <a:bodyPr anchorCtr="0" anchor="t" bIns="91425" lIns="91425" rIns="91425" tIns="91425"/>
          <a:lstStyle>
            <a:lvl1pPr algn="ctr">
              <a:spcBef>
                <a:spcPts val="0"/>
              </a:spcBef>
              <a:defRPr/>
            </a:lvl1pPr>
            <a:lvl2pPr algn="ctr">
              <a:spcBef>
                <a:spcPts val="0"/>
              </a:spcBef>
              <a:defRPr/>
            </a:lvl2pPr>
            <a:lvl3pPr algn="ctr">
              <a:spcBef>
                <a:spcPts val="0"/>
              </a:spcBef>
              <a:defRPr/>
            </a:lvl3pPr>
            <a:lvl4pPr algn="ctr">
              <a:spcBef>
                <a:spcPts val="0"/>
              </a:spcBef>
              <a:defRPr/>
            </a:lvl4pPr>
            <a:lvl5pPr algn="ctr">
              <a:spcBef>
                <a:spcPts val="0"/>
              </a:spcBef>
              <a:defRPr/>
            </a:lvl5pPr>
            <a:lvl6pPr algn="ctr">
              <a:spcBef>
                <a:spcPts val="0"/>
              </a:spcBef>
              <a:defRPr/>
            </a:lvl6pPr>
            <a:lvl7pPr algn="ctr">
              <a:spcBef>
                <a:spcPts val="0"/>
              </a:spcBef>
              <a:defRPr/>
            </a:lvl7pPr>
            <a:lvl8pPr algn="ctr">
              <a:spcBef>
                <a:spcPts val="0"/>
              </a:spcBef>
              <a:defRPr/>
            </a:lvl8pPr>
            <a:lvl9pPr algn="ctr">
              <a:spcBef>
                <a:spcPts val="0"/>
              </a:spcBef>
              <a:defRPr/>
            </a:lvl9pPr>
          </a:lstStyle>
          <a:p/>
        </p:txBody>
      </p:sp>
      <p:sp>
        <p:nvSpPr>
          <p:cNvPr id="51" name="Shape 51"/>
          <p:cNvSpPr txBox="1"/>
          <p:nvPr>
            <p:ph idx="12" type="sldNum"/>
          </p:nvPr>
        </p:nvSpPr>
        <p:spPr>
          <a:xfrm>
            <a:off x="8490250" y="4681009"/>
            <a:ext cx="548699" cy="393600"/>
          </a:xfrm>
          <a:prstGeom prst="rect">
            <a:avLst/>
          </a:prstGeom>
        </p:spPr>
        <p:txBody>
          <a:bodyPr anchorCtr="0" anchor="ctr" bIns="91425" lIns="91425" rIns="91425" tIns="91425">
            <a:noAutofit/>
          </a:bodyPr>
          <a:lstStyle/>
          <a:p>
            <a:pPr>
              <a:spcBef>
                <a:spcPts val="0"/>
              </a:spcBef>
              <a:buNone/>
            </a:pPr>
            <a:fld id="{00000000-1234-1234-1234-123412341234}" type="slidenum">
              <a:rPr lang="es"/>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52" name="Shape 52"/>
        <p:cNvGrpSpPr/>
        <p:nvPr/>
      </p:nvGrpSpPr>
      <p:grpSpPr>
        <a:xfrm>
          <a:off x="0" y="0"/>
          <a:ext cx="0" cy="0"/>
          <a:chOff x="0" y="0"/>
          <a:chExt cx="0" cy="0"/>
        </a:xfrm>
      </p:grpSpPr>
      <p:sp>
        <p:nvSpPr>
          <p:cNvPr id="53" name="Shape 53"/>
          <p:cNvSpPr txBox="1"/>
          <p:nvPr>
            <p:ph idx="12" type="sldNum"/>
          </p:nvPr>
        </p:nvSpPr>
        <p:spPr>
          <a:xfrm>
            <a:off x="8490250" y="4681009"/>
            <a:ext cx="548699" cy="393600"/>
          </a:xfrm>
          <a:prstGeom prst="rect">
            <a:avLst/>
          </a:prstGeom>
        </p:spPr>
        <p:txBody>
          <a:bodyPr anchorCtr="0" anchor="ctr" bIns="91425" lIns="91425" rIns="91425" tIns="91425">
            <a:noAutofit/>
          </a:bodyPr>
          <a:lstStyle/>
          <a:p>
            <a:pPr>
              <a:spcBef>
                <a:spcPts val="0"/>
              </a:spcBef>
              <a:buNone/>
            </a:pPr>
            <a:fld id="{00000000-1234-1234-1234-123412341234}" type="slidenum">
              <a:rPr lang="es"/>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Title">
    <p:spTree>
      <p:nvGrpSpPr>
        <p:cNvPr id="16" name="Shape 16"/>
        <p:cNvGrpSpPr/>
        <p:nvPr/>
      </p:nvGrpSpPr>
      <p:grpSpPr>
        <a:xfrm>
          <a:off x="0" y="0"/>
          <a:ext cx="0" cy="0"/>
          <a:chOff x="0" y="0"/>
          <a:chExt cx="0" cy="0"/>
        </a:xfrm>
      </p:grpSpPr>
      <p:sp>
        <p:nvSpPr>
          <p:cNvPr id="17" name="Shape 17"/>
          <p:cNvSpPr txBox="1"/>
          <p:nvPr>
            <p:ph type="title"/>
          </p:nvPr>
        </p:nvSpPr>
        <p:spPr>
          <a:xfrm>
            <a:off x="671250" y="2141250"/>
            <a:ext cx="7852199" cy="861000"/>
          </a:xfrm>
          <a:prstGeom prst="rect">
            <a:avLst/>
          </a:prstGeom>
        </p:spPr>
        <p:txBody>
          <a:bodyPr anchorCtr="0" anchor="ctr" bIns="91425" lIns="91425" rIns="91425" tIns="91425"/>
          <a:lstStyle>
            <a:lvl1pPr algn="ctr">
              <a:spcBef>
                <a:spcPts val="0"/>
              </a:spcBef>
              <a:buSzPct val="100000"/>
              <a:defRPr sz="3600"/>
            </a:lvl1pPr>
            <a:lvl2pPr algn="ctr">
              <a:spcBef>
                <a:spcPts val="0"/>
              </a:spcBef>
              <a:buSzPct val="100000"/>
              <a:defRPr sz="3600"/>
            </a:lvl2pPr>
            <a:lvl3pPr algn="ctr">
              <a:spcBef>
                <a:spcPts val="0"/>
              </a:spcBef>
              <a:buSzPct val="100000"/>
              <a:defRPr sz="3600"/>
            </a:lvl3pPr>
            <a:lvl4pPr algn="ctr">
              <a:spcBef>
                <a:spcPts val="0"/>
              </a:spcBef>
              <a:buSzPct val="100000"/>
              <a:defRPr sz="3600"/>
            </a:lvl4pPr>
            <a:lvl5pPr algn="ctr">
              <a:spcBef>
                <a:spcPts val="0"/>
              </a:spcBef>
              <a:buSzPct val="100000"/>
              <a:defRPr sz="3600"/>
            </a:lvl5pPr>
            <a:lvl6pPr algn="ctr">
              <a:spcBef>
                <a:spcPts val="0"/>
              </a:spcBef>
              <a:buSzPct val="100000"/>
              <a:defRPr sz="3600"/>
            </a:lvl6pPr>
            <a:lvl7pPr algn="ctr">
              <a:spcBef>
                <a:spcPts val="0"/>
              </a:spcBef>
              <a:buSzPct val="100000"/>
              <a:defRPr sz="3600"/>
            </a:lvl7pPr>
            <a:lvl8pPr algn="ctr">
              <a:spcBef>
                <a:spcPts val="0"/>
              </a:spcBef>
              <a:buSzPct val="100000"/>
              <a:defRPr sz="3600"/>
            </a:lvl8pPr>
            <a:lvl9pPr algn="ctr">
              <a:spcBef>
                <a:spcPts val="0"/>
              </a:spcBef>
              <a:buSzPct val="100000"/>
              <a:defRPr sz="3600"/>
            </a:lvl9pPr>
          </a:lstStyle>
          <a:p/>
        </p:txBody>
      </p:sp>
      <p:sp>
        <p:nvSpPr>
          <p:cNvPr id="18" name="Shape 18"/>
          <p:cNvSpPr txBox="1"/>
          <p:nvPr>
            <p:ph idx="12" type="sldNum"/>
          </p:nvPr>
        </p:nvSpPr>
        <p:spPr>
          <a:xfrm>
            <a:off x="8490250" y="4681009"/>
            <a:ext cx="548699" cy="393600"/>
          </a:xfrm>
          <a:prstGeom prst="rect">
            <a:avLst/>
          </a:prstGeom>
        </p:spPr>
        <p:txBody>
          <a:bodyPr anchorCtr="0" anchor="ctr" bIns="91425" lIns="91425" rIns="91425" tIns="91425">
            <a:noAutofit/>
          </a:bodyPr>
          <a:lstStyle/>
          <a:p>
            <a:pPr>
              <a:spcBef>
                <a:spcPts val="0"/>
              </a:spcBef>
              <a:buNone/>
            </a:pPr>
            <a:fld id="{00000000-1234-1234-1234-123412341234}" type="slidenum">
              <a:rPr lang="es"/>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x">
  <p:cSld name="Title and Body">
    <p:spTree>
      <p:nvGrpSpPr>
        <p:cNvPr id="19" name="Shape 19"/>
        <p:cNvGrpSpPr/>
        <p:nvPr/>
      </p:nvGrpSpPr>
      <p:grpSpPr>
        <a:xfrm>
          <a:off x="0" y="0"/>
          <a:ext cx="0" cy="0"/>
          <a:chOff x="0" y="0"/>
          <a:chExt cx="0" cy="0"/>
        </a:xfrm>
      </p:grpSpPr>
      <p:sp>
        <p:nvSpPr>
          <p:cNvPr id="20" name="Shape 20"/>
          <p:cNvSpPr txBox="1"/>
          <p:nvPr>
            <p:ph type="title"/>
          </p:nvPr>
        </p:nvSpPr>
        <p:spPr>
          <a:xfrm>
            <a:off x="311700" y="445025"/>
            <a:ext cx="8520599" cy="572699"/>
          </a:xfrm>
          <a:prstGeom prst="rect">
            <a:avLst/>
          </a:prstGeom>
        </p:spPr>
        <p:txBody>
          <a:bodyPr anchorCtr="0" anchor="t" bIns="91425" lIns="91425" rIns="91425" tIns="91425"/>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p:txBody>
      </p:sp>
      <p:sp>
        <p:nvSpPr>
          <p:cNvPr id="21" name="Shape 21"/>
          <p:cNvSpPr txBox="1"/>
          <p:nvPr>
            <p:ph idx="1" type="body"/>
          </p:nvPr>
        </p:nvSpPr>
        <p:spPr>
          <a:xfrm>
            <a:off x="311700" y="1152475"/>
            <a:ext cx="8520599" cy="3416400"/>
          </a:xfrm>
          <a:prstGeom prst="rect">
            <a:avLst/>
          </a:prstGeom>
        </p:spPr>
        <p:txBody>
          <a:bodyPr anchorCtr="0" anchor="t" bIns="91425" lIns="91425" rIns="91425" tIns="91425"/>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p:txBody>
      </p:sp>
      <p:sp>
        <p:nvSpPr>
          <p:cNvPr id="22" name="Shape 22"/>
          <p:cNvSpPr txBox="1"/>
          <p:nvPr>
            <p:ph idx="12" type="sldNum"/>
          </p:nvPr>
        </p:nvSpPr>
        <p:spPr>
          <a:xfrm>
            <a:off x="8490250" y="4681009"/>
            <a:ext cx="548699" cy="393600"/>
          </a:xfrm>
          <a:prstGeom prst="rect">
            <a:avLst/>
          </a:prstGeom>
        </p:spPr>
        <p:txBody>
          <a:bodyPr anchorCtr="0" anchor="ctr" bIns="91425" lIns="91425" rIns="91425" tIns="91425">
            <a:noAutofit/>
          </a:bodyPr>
          <a:lstStyle/>
          <a:p>
            <a:pPr>
              <a:spcBef>
                <a:spcPts val="0"/>
              </a:spcBef>
              <a:buNone/>
            </a:pPr>
            <a:fld id="{00000000-1234-1234-1234-123412341234}" type="slidenum">
              <a:rPr lang="es"/>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ColTx">
  <p:cSld name="Title and Two Columns">
    <p:spTree>
      <p:nvGrpSpPr>
        <p:cNvPr id="23" name="Shape 23"/>
        <p:cNvGrpSpPr/>
        <p:nvPr/>
      </p:nvGrpSpPr>
      <p:grpSpPr>
        <a:xfrm>
          <a:off x="0" y="0"/>
          <a:ext cx="0" cy="0"/>
          <a:chOff x="0" y="0"/>
          <a:chExt cx="0" cy="0"/>
        </a:xfrm>
      </p:grpSpPr>
      <p:sp>
        <p:nvSpPr>
          <p:cNvPr id="24" name="Shape 24"/>
          <p:cNvSpPr txBox="1"/>
          <p:nvPr>
            <p:ph type="title"/>
          </p:nvPr>
        </p:nvSpPr>
        <p:spPr>
          <a:xfrm>
            <a:off x="311700" y="445025"/>
            <a:ext cx="8520599" cy="572699"/>
          </a:xfrm>
          <a:prstGeom prst="rect">
            <a:avLst/>
          </a:prstGeom>
        </p:spPr>
        <p:txBody>
          <a:bodyPr anchorCtr="0" anchor="t" bIns="91425" lIns="91425" rIns="91425" tIns="91425"/>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p:txBody>
      </p:sp>
      <p:sp>
        <p:nvSpPr>
          <p:cNvPr id="25" name="Shape 25"/>
          <p:cNvSpPr txBox="1"/>
          <p:nvPr>
            <p:ph idx="1" type="body"/>
          </p:nvPr>
        </p:nvSpPr>
        <p:spPr>
          <a:xfrm>
            <a:off x="311700" y="1152475"/>
            <a:ext cx="3999899" cy="3416400"/>
          </a:xfrm>
          <a:prstGeom prst="rect">
            <a:avLst/>
          </a:prstGeom>
        </p:spPr>
        <p:txBody>
          <a:bodyPr anchorCtr="0" anchor="t" bIns="91425" lIns="91425" rIns="91425" tIns="91425"/>
          <a:lstStyle>
            <a:lvl1pPr>
              <a:spcBef>
                <a:spcPts val="0"/>
              </a:spcBef>
              <a:buSzPct val="100000"/>
              <a:defRPr sz="1400"/>
            </a:lvl1pPr>
            <a:lvl2pPr>
              <a:spcBef>
                <a:spcPts val="0"/>
              </a:spcBef>
              <a:buSzPct val="100000"/>
              <a:defRPr sz="1200"/>
            </a:lvl2pPr>
            <a:lvl3pPr>
              <a:spcBef>
                <a:spcPts val="0"/>
              </a:spcBef>
              <a:buSzPct val="100000"/>
              <a:defRPr sz="1200"/>
            </a:lvl3pPr>
            <a:lvl4pPr>
              <a:spcBef>
                <a:spcPts val="0"/>
              </a:spcBef>
              <a:buSzPct val="100000"/>
              <a:defRPr sz="1200"/>
            </a:lvl4pPr>
            <a:lvl5pPr>
              <a:spcBef>
                <a:spcPts val="0"/>
              </a:spcBef>
              <a:buSzPct val="100000"/>
              <a:defRPr sz="1200"/>
            </a:lvl5pPr>
            <a:lvl6pPr>
              <a:spcBef>
                <a:spcPts val="0"/>
              </a:spcBef>
              <a:buSzPct val="100000"/>
              <a:defRPr sz="1200"/>
            </a:lvl6pPr>
            <a:lvl7pPr>
              <a:spcBef>
                <a:spcPts val="0"/>
              </a:spcBef>
              <a:buSzPct val="100000"/>
              <a:defRPr sz="1200"/>
            </a:lvl7pPr>
            <a:lvl8pPr>
              <a:spcBef>
                <a:spcPts val="0"/>
              </a:spcBef>
              <a:buSzPct val="100000"/>
              <a:defRPr sz="1200"/>
            </a:lvl8pPr>
            <a:lvl9pPr>
              <a:spcBef>
                <a:spcPts val="0"/>
              </a:spcBef>
              <a:buSzPct val="100000"/>
              <a:defRPr sz="1200"/>
            </a:lvl9pPr>
          </a:lstStyle>
          <a:p/>
        </p:txBody>
      </p:sp>
      <p:sp>
        <p:nvSpPr>
          <p:cNvPr id="26" name="Shape 26"/>
          <p:cNvSpPr txBox="1"/>
          <p:nvPr>
            <p:ph idx="2" type="body"/>
          </p:nvPr>
        </p:nvSpPr>
        <p:spPr>
          <a:xfrm>
            <a:off x="4832400" y="1152475"/>
            <a:ext cx="3999899" cy="3416400"/>
          </a:xfrm>
          <a:prstGeom prst="rect">
            <a:avLst/>
          </a:prstGeom>
        </p:spPr>
        <p:txBody>
          <a:bodyPr anchorCtr="0" anchor="t" bIns="91425" lIns="91425" rIns="91425" tIns="91425"/>
          <a:lstStyle>
            <a:lvl1pPr>
              <a:spcBef>
                <a:spcPts val="0"/>
              </a:spcBef>
              <a:buSzPct val="100000"/>
              <a:defRPr sz="1400"/>
            </a:lvl1pPr>
            <a:lvl2pPr>
              <a:spcBef>
                <a:spcPts val="0"/>
              </a:spcBef>
              <a:buSzPct val="100000"/>
              <a:defRPr sz="1200"/>
            </a:lvl2pPr>
            <a:lvl3pPr>
              <a:spcBef>
                <a:spcPts val="0"/>
              </a:spcBef>
              <a:buSzPct val="100000"/>
              <a:defRPr sz="1200"/>
            </a:lvl3pPr>
            <a:lvl4pPr>
              <a:spcBef>
                <a:spcPts val="0"/>
              </a:spcBef>
              <a:buSzPct val="100000"/>
              <a:defRPr sz="1200"/>
            </a:lvl4pPr>
            <a:lvl5pPr>
              <a:spcBef>
                <a:spcPts val="0"/>
              </a:spcBef>
              <a:buSzPct val="100000"/>
              <a:defRPr sz="1200"/>
            </a:lvl5pPr>
            <a:lvl6pPr>
              <a:spcBef>
                <a:spcPts val="0"/>
              </a:spcBef>
              <a:buSzPct val="100000"/>
              <a:defRPr sz="1200"/>
            </a:lvl6pPr>
            <a:lvl7pPr>
              <a:spcBef>
                <a:spcPts val="0"/>
              </a:spcBef>
              <a:buSzPct val="100000"/>
              <a:defRPr sz="1200"/>
            </a:lvl7pPr>
            <a:lvl8pPr>
              <a:spcBef>
                <a:spcPts val="0"/>
              </a:spcBef>
              <a:buSzPct val="100000"/>
              <a:defRPr sz="1200"/>
            </a:lvl8pPr>
            <a:lvl9pPr>
              <a:spcBef>
                <a:spcPts val="0"/>
              </a:spcBef>
              <a:buSzPct val="100000"/>
              <a:defRPr sz="1200"/>
            </a:lvl9pPr>
          </a:lstStyle>
          <a:p/>
        </p:txBody>
      </p:sp>
      <p:sp>
        <p:nvSpPr>
          <p:cNvPr id="27" name="Shape 27"/>
          <p:cNvSpPr txBox="1"/>
          <p:nvPr>
            <p:ph idx="12" type="sldNum"/>
          </p:nvPr>
        </p:nvSpPr>
        <p:spPr>
          <a:xfrm>
            <a:off x="8490250" y="4681009"/>
            <a:ext cx="548699" cy="393600"/>
          </a:xfrm>
          <a:prstGeom prst="rect">
            <a:avLst/>
          </a:prstGeom>
        </p:spPr>
        <p:txBody>
          <a:bodyPr anchorCtr="0" anchor="ctr" bIns="91425" lIns="91425" rIns="91425" tIns="91425">
            <a:noAutofit/>
          </a:bodyPr>
          <a:lstStyle/>
          <a:p>
            <a:pPr>
              <a:spcBef>
                <a:spcPts val="0"/>
              </a:spcBef>
              <a:buNone/>
            </a:pPr>
            <a:fld id="{00000000-1234-1234-1234-123412341234}" type="slidenum">
              <a:rPr lang="es"/>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28" name="Shape 28"/>
        <p:cNvGrpSpPr/>
        <p:nvPr/>
      </p:nvGrpSpPr>
      <p:grpSpPr>
        <a:xfrm>
          <a:off x="0" y="0"/>
          <a:ext cx="0" cy="0"/>
          <a:chOff x="0" y="0"/>
          <a:chExt cx="0" cy="0"/>
        </a:xfrm>
      </p:grpSpPr>
      <p:sp>
        <p:nvSpPr>
          <p:cNvPr id="29" name="Shape 29"/>
          <p:cNvSpPr txBox="1"/>
          <p:nvPr>
            <p:ph type="title"/>
          </p:nvPr>
        </p:nvSpPr>
        <p:spPr>
          <a:xfrm>
            <a:off x="311700" y="445025"/>
            <a:ext cx="8520599" cy="572699"/>
          </a:xfrm>
          <a:prstGeom prst="rect">
            <a:avLst/>
          </a:prstGeom>
        </p:spPr>
        <p:txBody>
          <a:bodyPr anchorCtr="0" anchor="t" bIns="91425" lIns="91425" rIns="91425" tIns="91425"/>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p:txBody>
      </p:sp>
      <p:sp>
        <p:nvSpPr>
          <p:cNvPr id="30" name="Shape 30"/>
          <p:cNvSpPr txBox="1"/>
          <p:nvPr>
            <p:ph idx="12" type="sldNum"/>
          </p:nvPr>
        </p:nvSpPr>
        <p:spPr>
          <a:xfrm>
            <a:off x="8490250" y="4681009"/>
            <a:ext cx="548699" cy="393600"/>
          </a:xfrm>
          <a:prstGeom prst="rect">
            <a:avLst/>
          </a:prstGeom>
        </p:spPr>
        <p:txBody>
          <a:bodyPr anchorCtr="0" anchor="ctr" bIns="91425" lIns="91425" rIns="91425" tIns="91425">
            <a:noAutofit/>
          </a:bodyPr>
          <a:lstStyle/>
          <a:p>
            <a:pPr>
              <a:spcBef>
                <a:spcPts val="0"/>
              </a:spcBef>
              <a:buNone/>
            </a:pPr>
            <a:fld id="{00000000-1234-1234-1234-123412341234}" type="slidenum">
              <a:rPr lang="es"/>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One Column Text">
    <p:spTree>
      <p:nvGrpSpPr>
        <p:cNvPr id="31" name="Shape 31"/>
        <p:cNvGrpSpPr/>
        <p:nvPr/>
      </p:nvGrpSpPr>
      <p:grpSpPr>
        <a:xfrm>
          <a:off x="0" y="0"/>
          <a:ext cx="0" cy="0"/>
          <a:chOff x="0" y="0"/>
          <a:chExt cx="0" cy="0"/>
        </a:xfrm>
      </p:grpSpPr>
      <p:sp>
        <p:nvSpPr>
          <p:cNvPr id="32" name="Shape 32"/>
          <p:cNvSpPr txBox="1"/>
          <p:nvPr>
            <p:ph type="title"/>
          </p:nvPr>
        </p:nvSpPr>
        <p:spPr>
          <a:xfrm>
            <a:off x="311700" y="555600"/>
            <a:ext cx="2807999" cy="755699"/>
          </a:xfrm>
          <a:prstGeom prst="rect">
            <a:avLst/>
          </a:prstGeom>
        </p:spPr>
        <p:txBody>
          <a:bodyPr anchorCtr="0" anchor="b" bIns="91425" lIns="91425" rIns="91425" tIns="91425"/>
          <a:lstStyle>
            <a:lvl1pPr>
              <a:spcBef>
                <a:spcPts val="0"/>
              </a:spcBef>
              <a:buSzPct val="100000"/>
              <a:defRPr sz="2400"/>
            </a:lvl1pPr>
            <a:lvl2pPr>
              <a:spcBef>
                <a:spcPts val="0"/>
              </a:spcBef>
              <a:buSzPct val="100000"/>
              <a:defRPr sz="2400"/>
            </a:lvl2pPr>
            <a:lvl3pPr>
              <a:spcBef>
                <a:spcPts val="0"/>
              </a:spcBef>
              <a:buSzPct val="100000"/>
              <a:defRPr sz="2400"/>
            </a:lvl3pPr>
            <a:lvl4pPr>
              <a:spcBef>
                <a:spcPts val="0"/>
              </a:spcBef>
              <a:buSzPct val="100000"/>
              <a:defRPr sz="2400"/>
            </a:lvl4pPr>
            <a:lvl5pPr>
              <a:spcBef>
                <a:spcPts val="0"/>
              </a:spcBef>
              <a:buSzPct val="100000"/>
              <a:defRPr sz="2400"/>
            </a:lvl5pPr>
            <a:lvl6pPr>
              <a:spcBef>
                <a:spcPts val="0"/>
              </a:spcBef>
              <a:buSzPct val="100000"/>
              <a:defRPr sz="2400"/>
            </a:lvl6pPr>
            <a:lvl7pPr>
              <a:spcBef>
                <a:spcPts val="0"/>
              </a:spcBef>
              <a:buSzPct val="100000"/>
              <a:defRPr sz="2400"/>
            </a:lvl7pPr>
            <a:lvl8pPr>
              <a:spcBef>
                <a:spcPts val="0"/>
              </a:spcBef>
              <a:buSzPct val="100000"/>
              <a:defRPr sz="2400"/>
            </a:lvl8pPr>
            <a:lvl9pPr>
              <a:spcBef>
                <a:spcPts val="0"/>
              </a:spcBef>
              <a:buSzPct val="100000"/>
              <a:defRPr sz="2400"/>
            </a:lvl9pPr>
          </a:lstStyle>
          <a:p/>
        </p:txBody>
      </p:sp>
      <p:sp>
        <p:nvSpPr>
          <p:cNvPr id="33" name="Shape 33"/>
          <p:cNvSpPr txBox="1"/>
          <p:nvPr>
            <p:ph idx="1" type="body"/>
          </p:nvPr>
        </p:nvSpPr>
        <p:spPr>
          <a:xfrm>
            <a:off x="311700" y="1389600"/>
            <a:ext cx="2807999" cy="3179400"/>
          </a:xfrm>
          <a:prstGeom prst="rect">
            <a:avLst/>
          </a:prstGeom>
        </p:spPr>
        <p:txBody>
          <a:bodyPr anchorCtr="0" anchor="t" bIns="91425" lIns="91425" rIns="91425" tIns="91425"/>
          <a:lstStyle>
            <a:lvl1pPr>
              <a:spcBef>
                <a:spcPts val="0"/>
              </a:spcBef>
              <a:buSzPct val="100000"/>
              <a:defRPr sz="1200"/>
            </a:lvl1pPr>
            <a:lvl2pPr>
              <a:spcBef>
                <a:spcPts val="0"/>
              </a:spcBef>
              <a:buSzPct val="100000"/>
              <a:defRPr sz="1200"/>
            </a:lvl2pPr>
            <a:lvl3pPr>
              <a:spcBef>
                <a:spcPts val="0"/>
              </a:spcBef>
              <a:buSzPct val="100000"/>
              <a:defRPr sz="1200"/>
            </a:lvl3pPr>
            <a:lvl4pPr>
              <a:spcBef>
                <a:spcPts val="0"/>
              </a:spcBef>
              <a:buSzPct val="100000"/>
              <a:defRPr sz="1200"/>
            </a:lvl4pPr>
            <a:lvl5pPr>
              <a:spcBef>
                <a:spcPts val="0"/>
              </a:spcBef>
              <a:buSzPct val="100000"/>
              <a:defRPr sz="1200"/>
            </a:lvl5pPr>
            <a:lvl6pPr>
              <a:spcBef>
                <a:spcPts val="0"/>
              </a:spcBef>
              <a:buSzPct val="100000"/>
              <a:defRPr sz="1200"/>
            </a:lvl6pPr>
            <a:lvl7pPr>
              <a:spcBef>
                <a:spcPts val="0"/>
              </a:spcBef>
              <a:buSzPct val="100000"/>
              <a:defRPr sz="1200"/>
            </a:lvl7pPr>
            <a:lvl8pPr>
              <a:spcBef>
                <a:spcPts val="0"/>
              </a:spcBef>
              <a:buSzPct val="100000"/>
              <a:defRPr sz="1200"/>
            </a:lvl8pPr>
            <a:lvl9pPr>
              <a:spcBef>
                <a:spcPts val="0"/>
              </a:spcBef>
              <a:buSzPct val="100000"/>
              <a:defRPr sz="1200"/>
            </a:lvl9pPr>
          </a:lstStyle>
          <a:p/>
        </p:txBody>
      </p:sp>
      <p:sp>
        <p:nvSpPr>
          <p:cNvPr id="34" name="Shape 34"/>
          <p:cNvSpPr txBox="1"/>
          <p:nvPr>
            <p:ph idx="12" type="sldNum"/>
          </p:nvPr>
        </p:nvSpPr>
        <p:spPr>
          <a:xfrm>
            <a:off x="8490250" y="4681009"/>
            <a:ext cx="548699" cy="393600"/>
          </a:xfrm>
          <a:prstGeom prst="rect">
            <a:avLst/>
          </a:prstGeom>
        </p:spPr>
        <p:txBody>
          <a:bodyPr anchorCtr="0" anchor="ctr" bIns="91425" lIns="91425" rIns="91425" tIns="91425">
            <a:noAutofit/>
          </a:bodyPr>
          <a:lstStyle/>
          <a:p>
            <a:pPr>
              <a:spcBef>
                <a:spcPts val="0"/>
              </a:spcBef>
              <a:buNone/>
            </a:pPr>
            <a:fld id="{00000000-1234-1234-1234-123412341234}" type="slidenum">
              <a:rPr lang="es"/>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Main Point">
    <p:bg>
      <p:bgPr>
        <a:solidFill>
          <a:schemeClr val="lt2"/>
        </a:solidFill>
      </p:bgPr>
    </p:bg>
    <p:spTree>
      <p:nvGrpSpPr>
        <p:cNvPr id="35" name="Shape 35"/>
        <p:cNvGrpSpPr/>
        <p:nvPr/>
      </p:nvGrpSpPr>
      <p:grpSpPr>
        <a:xfrm>
          <a:off x="0" y="0"/>
          <a:ext cx="0" cy="0"/>
          <a:chOff x="0" y="0"/>
          <a:chExt cx="0" cy="0"/>
        </a:xfrm>
      </p:grpSpPr>
      <p:sp>
        <p:nvSpPr>
          <p:cNvPr id="36" name="Shape 36"/>
          <p:cNvSpPr txBox="1"/>
          <p:nvPr>
            <p:ph type="title"/>
          </p:nvPr>
        </p:nvSpPr>
        <p:spPr>
          <a:xfrm>
            <a:off x="490250" y="526350"/>
            <a:ext cx="6227100" cy="4090800"/>
          </a:xfrm>
          <a:prstGeom prst="rect">
            <a:avLst/>
          </a:prstGeom>
        </p:spPr>
        <p:txBody>
          <a:bodyPr anchorCtr="0" anchor="ctr" bIns="91425" lIns="91425" rIns="91425" tIns="91425"/>
          <a:lstStyle>
            <a:lvl1pPr>
              <a:spcBef>
                <a:spcPts val="0"/>
              </a:spcBef>
              <a:buClr>
                <a:schemeClr val="lt1"/>
              </a:buClr>
              <a:buSzPct val="100000"/>
              <a:defRPr sz="4800">
                <a:solidFill>
                  <a:schemeClr val="lt1"/>
                </a:solidFill>
              </a:defRPr>
            </a:lvl1pPr>
            <a:lvl2pPr>
              <a:spcBef>
                <a:spcPts val="0"/>
              </a:spcBef>
              <a:buClr>
                <a:schemeClr val="lt1"/>
              </a:buClr>
              <a:buSzPct val="100000"/>
              <a:defRPr sz="4800">
                <a:solidFill>
                  <a:schemeClr val="lt1"/>
                </a:solidFill>
              </a:defRPr>
            </a:lvl2pPr>
            <a:lvl3pPr>
              <a:spcBef>
                <a:spcPts val="0"/>
              </a:spcBef>
              <a:buClr>
                <a:schemeClr val="lt1"/>
              </a:buClr>
              <a:buSzPct val="100000"/>
              <a:defRPr sz="4800">
                <a:solidFill>
                  <a:schemeClr val="lt1"/>
                </a:solidFill>
              </a:defRPr>
            </a:lvl3pPr>
            <a:lvl4pPr>
              <a:spcBef>
                <a:spcPts val="0"/>
              </a:spcBef>
              <a:buClr>
                <a:schemeClr val="lt1"/>
              </a:buClr>
              <a:buSzPct val="100000"/>
              <a:defRPr sz="4800">
                <a:solidFill>
                  <a:schemeClr val="lt1"/>
                </a:solidFill>
              </a:defRPr>
            </a:lvl4pPr>
            <a:lvl5pPr>
              <a:spcBef>
                <a:spcPts val="0"/>
              </a:spcBef>
              <a:buClr>
                <a:schemeClr val="lt1"/>
              </a:buClr>
              <a:buSzPct val="100000"/>
              <a:defRPr sz="4800">
                <a:solidFill>
                  <a:schemeClr val="lt1"/>
                </a:solidFill>
              </a:defRPr>
            </a:lvl5pPr>
            <a:lvl6pPr>
              <a:spcBef>
                <a:spcPts val="0"/>
              </a:spcBef>
              <a:buClr>
                <a:schemeClr val="lt1"/>
              </a:buClr>
              <a:buSzPct val="100000"/>
              <a:defRPr sz="4800">
                <a:solidFill>
                  <a:schemeClr val="lt1"/>
                </a:solidFill>
              </a:defRPr>
            </a:lvl6pPr>
            <a:lvl7pPr>
              <a:spcBef>
                <a:spcPts val="0"/>
              </a:spcBef>
              <a:buClr>
                <a:schemeClr val="lt1"/>
              </a:buClr>
              <a:buSzPct val="100000"/>
              <a:defRPr sz="4800">
                <a:solidFill>
                  <a:schemeClr val="lt1"/>
                </a:solidFill>
              </a:defRPr>
            </a:lvl7pPr>
            <a:lvl8pPr>
              <a:spcBef>
                <a:spcPts val="0"/>
              </a:spcBef>
              <a:buClr>
                <a:schemeClr val="lt1"/>
              </a:buClr>
              <a:buSzPct val="100000"/>
              <a:defRPr sz="4800">
                <a:solidFill>
                  <a:schemeClr val="lt1"/>
                </a:solidFill>
              </a:defRPr>
            </a:lvl8pPr>
            <a:lvl9pPr>
              <a:spcBef>
                <a:spcPts val="0"/>
              </a:spcBef>
              <a:buClr>
                <a:schemeClr val="lt1"/>
              </a:buClr>
              <a:buSzPct val="100000"/>
              <a:defRPr sz="4800">
                <a:solidFill>
                  <a:schemeClr val="lt1"/>
                </a:solidFill>
              </a:defRPr>
            </a:lvl9pPr>
          </a:lstStyle>
          <a:p/>
        </p:txBody>
      </p:sp>
      <p:sp>
        <p:nvSpPr>
          <p:cNvPr id="37" name="Shape 37"/>
          <p:cNvSpPr txBox="1"/>
          <p:nvPr>
            <p:ph idx="12" type="sldNum"/>
          </p:nvPr>
        </p:nvSpPr>
        <p:spPr>
          <a:xfrm>
            <a:off x="8490250" y="4681009"/>
            <a:ext cx="548699" cy="393600"/>
          </a:xfrm>
          <a:prstGeom prst="rect">
            <a:avLst/>
          </a:prstGeom>
        </p:spPr>
        <p:txBody>
          <a:bodyPr anchorCtr="0" anchor="ctr" bIns="91425" lIns="91425" rIns="91425" tIns="91425">
            <a:noAutofit/>
          </a:bodyPr>
          <a:lstStyle/>
          <a:p>
            <a:pPr>
              <a:spcBef>
                <a:spcPts val="0"/>
              </a:spcBef>
              <a:buNone/>
            </a:pPr>
            <a:fld id="{00000000-1234-1234-1234-123412341234}" type="slidenum">
              <a:rPr lang="es">
                <a:solidFill>
                  <a:schemeClr val="lt1"/>
                </a:solidFill>
              </a:rPr>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Section Title and Description">
    <p:spTree>
      <p:nvGrpSpPr>
        <p:cNvPr id="38" name="Shape 38"/>
        <p:cNvGrpSpPr/>
        <p:nvPr/>
      </p:nvGrpSpPr>
      <p:grpSpPr>
        <a:xfrm>
          <a:off x="0" y="0"/>
          <a:ext cx="0" cy="0"/>
          <a:chOff x="0" y="0"/>
          <a:chExt cx="0" cy="0"/>
        </a:xfrm>
      </p:grpSpPr>
      <p:sp>
        <p:nvSpPr>
          <p:cNvPr id="39" name="Shape 39"/>
          <p:cNvSpPr/>
          <p:nvPr/>
        </p:nvSpPr>
        <p:spPr>
          <a:xfrm>
            <a:off x="4572000" y="0"/>
            <a:ext cx="4572000" cy="5143499"/>
          </a:xfrm>
          <a:prstGeom prst="rect">
            <a:avLst/>
          </a:prstGeom>
          <a:solidFill>
            <a:schemeClr val="dk1"/>
          </a:solidFill>
          <a:ln>
            <a:noFill/>
          </a:ln>
        </p:spPr>
        <p:txBody>
          <a:bodyPr anchorCtr="0" anchor="ctr" bIns="91425" lIns="91425" rIns="91425" tIns="91425">
            <a:noAutofit/>
          </a:bodyPr>
          <a:lstStyle/>
          <a:p>
            <a:pPr>
              <a:spcBef>
                <a:spcPts val="0"/>
              </a:spcBef>
              <a:buNone/>
            </a:pPr>
            <a:r>
              <a:t/>
            </a:r>
            <a:endParaRPr/>
          </a:p>
        </p:txBody>
      </p:sp>
      <p:cxnSp>
        <p:nvCxnSpPr>
          <p:cNvPr id="40" name="Shape 40"/>
          <p:cNvCxnSpPr/>
          <p:nvPr/>
        </p:nvCxnSpPr>
        <p:spPr>
          <a:xfrm>
            <a:off x="5029675" y="4495500"/>
            <a:ext cx="468300" cy="0"/>
          </a:xfrm>
          <a:prstGeom prst="straightConnector1">
            <a:avLst/>
          </a:prstGeom>
          <a:noFill/>
          <a:ln cap="flat" cmpd="sng" w="19050">
            <a:solidFill>
              <a:schemeClr val="lt1"/>
            </a:solidFill>
            <a:prstDash val="solid"/>
            <a:round/>
            <a:headEnd len="med" w="med" type="none"/>
            <a:tailEnd len="med" w="med" type="none"/>
          </a:ln>
        </p:spPr>
      </p:cxnSp>
      <p:sp>
        <p:nvSpPr>
          <p:cNvPr id="41" name="Shape 41"/>
          <p:cNvSpPr txBox="1"/>
          <p:nvPr>
            <p:ph type="title"/>
          </p:nvPr>
        </p:nvSpPr>
        <p:spPr>
          <a:xfrm>
            <a:off x="265500" y="1081400"/>
            <a:ext cx="4045199" cy="1710300"/>
          </a:xfrm>
          <a:prstGeom prst="rect">
            <a:avLst/>
          </a:prstGeom>
        </p:spPr>
        <p:txBody>
          <a:bodyPr anchorCtr="0" anchor="b" bIns="91425" lIns="91425" rIns="91425" tIns="91425"/>
          <a:lstStyle>
            <a:lvl1pPr algn="ctr">
              <a:spcBef>
                <a:spcPts val="0"/>
              </a:spcBef>
              <a:buSzPct val="100000"/>
              <a:defRPr sz="4200"/>
            </a:lvl1pPr>
            <a:lvl2pPr algn="ctr">
              <a:spcBef>
                <a:spcPts val="0"/>
              </a:spcBef>
              <a:buSzPct val="100000"/>
              <a:defRPr sz="4200"/>
            </a:lvl2pPr>
            <a:lvl3pPr algn="ctr">
              <a:spcBef>
                <a:spcPts val="0"/>
              </a:spcBef>
              <a:buSzPct val="100000"/>
              <a:defRPr sz="4200"/>
            </a:lvl3pPr>
            <a:lvl4pPr algn="ctr">
              <a:spcBef>
                <a:spcPts val="0"/>
              </a:spcBef>
              <a:buSzPct val="100000"/>
              <a:defRPr sz="4200"/>
            </a:lvl4pPr>
            <a:lvl5pPr algn="ctr">
              <a:spcBef>
                <a:spcPts val="0"/>
              </a:spcBef>
              <a:buSzPct val="100000"/>
              <a:defRPr sz="4200"/>
            </a:lvl5pPr>
            <a:lvl6pPr algn="ctr">
              <a:spcBef>
                <a:spcPts val="0"/>
              </a:spcBef>
              <a:buSzPct val="100000"/>
              <a:defRPr sz="4200"/>
            </a:lvl6pPr>
            <a:lvl7pPr algn="ctr">
              <a:spcBef>
                <a:spcPts val="0"/>
              </a:spcBef>
              <a:buSzPct val="100000"/>
              <a:defRPr sz="4200"/>
            </a:lvl7pPr>
            <a:lvl8pPr algn="ctr">
              <a:spcBef>
                <a:spcPts val="0"/>
              </a:spcBef>
              <a:buSzPct val="100000"/>
              <a:defRPr sz="4200"/>
            </a:lvl8pPr>
            <a:lvl9pPr algn="ctr">
              <a:spcBef>
                <a:spcPts val="0"/>
              </a:spcBef>
              <a:buSzPct val="100000"/>
              <a:defRPr sz="4200"/>
            </a:lvl9pPr>
          </a:lstStyle>
          <a:p/>
        </p:txBody>
      </p:sp>
      <p:sp>
        <p:nvSpPr>
          <p:cNvPr id="42" name="Shape 42"/>
          <p:cNvSpPr txBox="1"/>
          <p:nvPr>
            <p:ph idx="1" type="subTitle"/>
          </p:nvPr>
        </p:nvSpPr>
        <p:spPr>
          <a:xfrm>
            <a:off x="265500" y="2845200"/>
            <a:ext cx="4045199" cy="1345500"/>
          </a:xfrm>
          <a:prstGeom prst="rect">
            <a:avLst/>
          </a:prstGeom>
        </p:spPr>
        <p:txBody>
          <a:bodyPr anchorCtr="0" anchor="t" bIns="91425" lIns="91425" rIns="91425" tIns="91425"/>
          <a:lstStyle>
            <a:lvl1pPr algn="ctr">
              <a:lnSpc>
                <a:spcPct val="100000"/>
              </a:lnSpc>
              <a:spcBef>
                <a:spcPts val="0"/>
              </a:spcBef>
              <a:spcAft>
                <a:spcPts val="0"/>
              </a:spcAft>
              <a:buClr>
                <a:schemeClr val="dk1"/>
              </a:buClr>
              <a:buSzPct val="100000"/>
              <a:buNone/>
              <a:defRPr sz="2100">
                <a:solidFill>
                  <a:schemeClr val="dk1"/>
                </a:solidFill>
              </a:defRPr>
            </a:lvl1pPr>
            <a:lvl2pPr algn="ctr">
              <a:lnSpc>
                <a:spcPct val="100000"/>
              </a:lnSpc>
              <a:spcBef>
                <a:spcPts val="0"/>
              </a:spcBef>
              <a:spcAft>
                <a:spcPts val="0"/>
              </a:spcAft>
              <a:buClr>
                <a:schemeClr val="dk1"/>
              </a:buClr>
              <a:buSzPct val="100000"/>
              <a:buNone/>
              <a:defRPr sz="2100">
                <a:solidFill>
                  <a:schemeClr val="dk1"/>
                </a:solidFill>
              </a:defRPr>
            </a:lvl2pPr>
            <a:lvl3pPr algn="ctr">
              <a:lnSpc>
                <a:spcPct val="100000"/>
              </a:lnSpc>
              <a:spcBef>
                <a:spcPts val="0"/>
              </a:spcBef>
              <a:spcAft>
                <a:spcPts val="0"/>
              </a:spcAft>
              <a:buClr>
                <a:schemeClr val="dk1"/>
              </a:buClr>
              <a:buSzPct val="100000"/>
              <a:buNone/>
              <a:defRPr sz="2100">
                <a:solidFill>
                  <a:schemeClr val="dk1"/>
                </a:solidFill>
              </a:defRPr>
            </a:lvl3pPr>
            <a:lvl4pPr algn="ctr">
              <a:lnSpc>
                <a:spcPct val="100000"/>
              </a:lnSpc>
              <a:spcBef>
                <a:spcPts val="0"/>
              </a:spcBef>
              <a:spcAft>
                <a:spcPts val="0"/>
              </a:spcAft>
              <a:buClr>
                <a:schemeClr val="dk1"/>
              </a:buClr>
              <a:buSzPct val="100000"/>
              <a:buNone/>
              <a:defRPr sz="2100">
                <a:solidFill>
                  <a:schemeClr val="dk1"/>
                </a:solidFill>
              </a:defRPr>
            </a:lvl4pPr>
            <a:lvl5pPr algn="ctr">
              <a:lnSpc>
                <a:spcPct val="100000"/>
              </a:lnSpc>
              <a:spcBef>
                <a:spcPts val="0"/>
              </a:spcBef>
              <a:spcAft>
                <a:spcPts val="0"/>
              </a:spcAft>
              <a:buClr>
                <a:schemeClr val="dk1"/>
              </a:buClr>
              <a:buSzPct val="100000"/>
              <a:buNone/>
              <a:defRPr sz="2100">
                <a:solidFill>
                  <a:schemeClr val="dk1"/>
                </a:solidFill>
              </a:defRPr>
            </a:lvl5pPr>
            <a:lvl6pPr algn="ctr">
              <a:lnSpc>
                <a:spcPct val="100000"/>
              </a:lnSpc>
              <a:spcBef>
                <a:spcPts val="0"/>
              </a:spcBef>
              <a:spcAft>
                <a:spcPts val="0"/>
              </a:spcAft>
              <a:buClr>
                <a:schemeClr val="dk1"/>
              </a:buClr>
              <a:buSzPct val="100000"/>
              <a:buNone/>
              <a:defRPr sz="2100">
                <a:solidFill>
                  <a:schemeClr val="dk1"/>
                </a:solidFill>
              </a:defRPr>
            </a:lvl6pPr>
            <a:lvl7pPr algn="ctr">
              <a:lnSpc>
                <a:spcPct val="100000"/>
              </a:lnSpc>
              <a:spcBef>
                <a:spcPts val="0"/>
              </a:spcBef>
              <a:spcAft>
                <a:spcPts val="0"/>
              </a:spcAft>
              <a:buClr>
                <a:schemeClr val="dk1"/>
              </a:buClr>
              <a:buSzPct val="100000"/>
              <a:buNone/>
              <a:defRPr sz="2100">
                <a:solidFill>
                  <a:schemeClr val="dk1"/>
                </a:solidFill>
              </a:defRPr>
            </a:lvl7pPr>
            <a:lvl8pPr algn="ctr">
              <a:lnSpc>
                <a:spcPct val="100000"/>
              </a:lnSpc>
              <a:spcBef>
                <a:spcPts val="0"/>
              </a:spcBef>
              <a:spcAft>
                <a:spcPts val="0"/>
              </a:spcAft>
              <a:buClr>
                <a:schemeClr val="dk1"/>
              </a:buClr>
              <a:buSzPct val="100000"/>
              <a:buNone/>
              <a:defRPr sz="2100">
                <a:solidFill>
                  <a:schemeClr val="dk1"/>
                </a:solidFill>
              </a:defRPr>
            </a:lvl8pPr>
            <a:lvl9pPr algn="ctr">
              <a:lnSpc>
                <a:spcPct val="100000"/>
              </a:lnSpc>
              <a:spcBef>
                <a:spcPts val="0"/>
              </a:spcBef>
              <a:spcAft>
                <a:spcPts val="0"/>
              </a:spcAft>
              <a:buClr>
                <a:schemeClr val="dk1"/>
              </a:buClr>
              <a:buSzPct val="100000"/>
              <a:buNone/>
              <a:defRPr sz="2100">
                <a:solidFill>
                  <a:schemeClr val="dk1"/>
                </a:solidFill>
              </a:defRPr>
            </a:lvl9pPr>
          </a:lstStyle>
          <a:p/>
        </p:txBody>
      </p:sp>
      <p:sp>
        <p:nvSpPr>
          <p:cNvPr id="43" name="Shape 43"/>
          <p:cNvSpPr txBox="1"/>
          <p:nvPr>
            <p:ph idx="2" type="body"/>
          </p:nvPr>
        </p:nvSpPr>
        <p:spPr>
          <a:xfrm>
            <a:off x="4939500" y="724200"/>
            <a:ext cx="3837000" cy="3695099"/>
          </a:xfrm>
          <a:prstGeom prst="rect">
            <a:avLst/>
          </a:prstGeom>
        </p:spPr>
        <p:txBody>
          <a:bodyPr anchorCtr="0" anchor="ctr" bIns="91425" lIns="91425" rIns="91425" tIns="91425"/>
          <a:lstStyle>
            <a:lvl1pPr>
              <a:spcBef>
                <a:spcPts val="0"/>
              </a:spcBef>
              <a:buClr>
                <a:schemeClr val="lt1"/>
              </a:buClr>
              <a:defRPr>
                <a:solidFill>
                  <a:schemeClr val="lt1"/>
                </a:solidFill>
              </a:defRPr>
            </a:lvl1pPr>
            <a:lvl2pPr>
              <a:spcBef>
                <a:spcPts val="0"/>
              </a:spcBef>
              <a:buClr>
                <a:schemeClr val="lt1"/>
              </a:buClr>
              <a:defRPr>
                <a:solidFill>
                  <a:schemeClr val="lt1"/>
                </a:solidFill>
              </a:defRPr>
            </a:lvl2pPr>
            <a:lvl3pPr>
              <a:spcBef>
                <a:spcPts val="0"/>
              </a:spcBef>
              <a:buClr>
                <a:schemeClr val="lt1"/>
              </a:buClr>
              <a:defRPr>
                <a:solidFill>
                  <a:schemeClr val="lt1"/>
                </a:solidFill>
              </a:defRPr>
            </a:lvl3pPr>
            <a:lvl4pPr>
              <a:spcBef>
                <a:spcPts val="0"/>
              </a:spcBef>
              <a:buClr>
                <a:schemeClr val="lt1"/>
              </a:buClr>
              <a:defRPr>
                <a:solidFill>
                  <a:schemeClr val="lt1"/>
                </a:solidFill>
              </a:defRPr>
            </a:lvl4pPr>
            <a:lvl5pPr>
              <a:spcBef>
                <a:spcPts val="0"/>
              </a:spcBef>
              <a:buClr>
                <a:schemeClr val="lt1"/>
              </a:buClr>
              <a:defRPr>
                <a:solidFill>
                  <a:schemeClr val="lt1"/>
                </a:solidFill>
              </a:defRPr>
            </a:lvl5pPr>
            <a:lvl6pPr>
              <a:spcBef>
                <a:spcPts val="0"/>
              </a:spcBef>
              <a:buClr>
                <a:schemeClr val="lt1"/>
              </a:buClr>
              <a:defRPr>
                <a:solidFill>
                  <a:schemeClr val="lt1"/>
                </a:solidFill>
              </a:defRPr>
            </a:lvl6pPr>
            <a:lvl7pPr>
              <a:spcBef>
                <a:spcPts val="0"/>
              </a:spcBef>
              <a:buClr>
                <a:schemeClr val="lt1"/>
              </a:buClr>
              <a:defRPr>
                <a:solidFill>
                  <a:schemeClr val="lt1"/>
                </a:solidFill>
              </a:defRPr>
            </a:lvl7pPr>
            <a:lvl8pPr>
              <a:spcBef>
                <a:spcPts val="0"/>
              </a:spcBef>
              <a:buClr>
                <a:schemeClr val="lt1"/>
              </a:buClr>
              <a:defRPr>
                <a:solidFill>
                  <a:schemeClr val="lt1"/>
                </a:solidFill>
              </a:defRPr>
            </a:lvl8pPr>
            <a:lvl9pPr>
              <a:spcBef>
                <a:spcPts val="0"/>
              </a:spcBef>
              <a:buClr>
                <a:schemeClr val="lt1"/>
              </a:buClr>
              <a:defRPr>
                <a:solidFill>
                  <a:schemeClr val="lt1"/>
                </a:solidFill>
              </a:defRPr>
            </a:lvl9pPr>
          </a:lstStyle>
          <a:p/>
        </p:txBody>
      </p:sp>
      <p:sp>
        <p:nvSpPr>
          <p:cNvPr id="44" name="Shape 44"/>
          <p:cNvSpPr txBox="1"/>
          <p:nvPr>
            <p:ph idx="12" type="sldNum"/>
          </p:nvPr>
        </p:nvSpPr>
        <p:spPr>
          <a:xfrm>
            <a:off x="8490250" y="4681009"/>
            <a:ext cx="548699" cy="393600"/>
          </a:xfrm>
          <a:prstGeom prst="rect">
            <a:avLst/>
          </a:prstGeom>
        </p:spPr>
        <p:txBody>
          <a:bodyPr anchorCtr="0" anchor="ctr" bIns="91425" lIns="91425" rIns="91425" tIns="91425">
            <a:noAutofit/>
          </a:bodyPr>
          <a:lstStyle/>
          <a:p>
            <a:pPr>
              <a:spcBef>
                <a:spcPts val="0"/>
              </a:spcBef>
              <a:buNone/>
            </a:pPr>
            <a:fld id="{00000000-1234-1234-1234-123412341234}" type="slidenum">
              <a:rPr lang="es">
                <a:solidFill>
                  <a:schemeClr val="lt1"/>
                </a:solidFill>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Caption">
    <p:spTree>
      <p:nvGrpSpPr>
        <p:cNvPr id="45" name="Shape 45"/>
        <p:cNvGrpSpPr/>
        <p:nvPr/>
      </p:nvGrpSpPr>
      <p:grpSpPr>
        <a:xfrm>
          <a:off x="0" y="0"/>
          <a:ext cx="0" cy="0"/>
          <a:chOff x="0" y="0"/>
          <a:chExt cx="0" cy="0"/>
        </a:xfrm>
      </p:grpSpPr>
      <p:sp>
        <p:nvSpPr>
          <p:cNvPr id="46" name="Shape 46"/>
          <p:cNvSpPr txBox="1"/>
          <p:nvPr>
            <p:ph idx="1" type="body"/>
          </p:nvPr>
        </p:nvSpPr>
        <p:spPr>
          <a:xfrm>
            <a:off x="311700" y="4230575"/>
            <a:ext cx="5998800" cy="605100"/>
          </a:xfrm>
          <a:prstGeom prst="rect">
            <a:avLst/>
          </a:prstGeom>
        </p:spPr>
        <p:txBody>
          <a:bodyPr anchorCtr="0" anchor="ctr" bIns="91425" lIns="91425" rIns="91425" tIns="91425"/>
          <a:lstStyle>
            <a:lvl1pPr>
              <a:lnSpc>
                <a:spcPct val="100000"/>
              </a:lnSpc>
              <a:spcBef>
                <a:spcPts val="0"/>
              </a:spcBef>
              <a:spcAft>
                <a:spcPts val="0"/>
              </a:spcAft>
              <a:buClr>
                <a:schemeClr val="dk1"/>
              </a:buClr>
              <a:buSzPct val="100000"/>
              <a:buFont typeface="Oswald"/>
              <a:buNone/>
              <a:defRPr sz="2100">
                <a:solidFill>
                  <a:schemeClr val="dk1"/>
                </a:solidFill>
                <a:latin typeface="Oswald"/>
                <a:ea typeface="Oswald"/>
                <a:cs typeface="Oswald"/>
                <a:sym typeface="Oswald"/>
              </a:defRPr>
            </a:lvl1pPr>
          </a:lstStyle>
          <a:p/>
        </p:txBody>
      </p:sp>
      <p:sp>
        <p:nvSpPr>
          <p:cNvPr id="47" name="Shape 47"/>
          <p:cNvSpPr txBox="1"/>
          <p:nvPr>
            <p:ph idx="12" type="sldNum"/>
          </p:nvPr>
        </p:nvSpPr>
        <p:spPr>
          <a:xfrm>
            <a:off x="8490250" y="4681009"/>
            <a:ext cx="548699" cy="393600"/>
          </a:xfrm>
          <a:prstGeom prst="rect">
            <a:avLst/>
          </a:prstGeom>
        </p:spPr>
        <p:txBody>
          <a:bodyPr anchorCtr="0" anchor="ctr" bIns="91425" lIns="91425" rIns="91425" tIns="91425">
            <a:noAutofit/>
          </a:bodyPr>
          <a:lstStyle/>
          <a:p>
            <a:pPr>
              <a:spcBef>
                <a:spcPts val="0"/>
              </a:spcBef>
              <a:buNone/>
            </a:pPr>
            <a:fld id="{00000000-1234-1234-1234-123412341234}" type="slidenum">
              <a:rPr lang="es"/>
              <a:t>‹#›</a:t>
            </a:fld>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4" name="Shape 4"/>
        <p:cNvGrpSpPr/>
        <p:nvPr/>
      </p:nvGrpSpPr>
      <p:grpSpPr>
        <a:xfrm>
          <a:off x="0" y="0"/>
          <a:ext cx="0" cy="0"/>
          <a:chOff x="0" y="0"/>
          <a:chExt cx="0" cy="0"/>
        </a:xfrm>
      </p:grpSpPr>
      <p:sp>
        <p:nvSpPr>
          <p:cNvPr id="5" name="Shape 5"/>
          <p:cNvSpPr txBox="1"/>
          <p:nvPr>
            <p:ph type="title"/>
          </p:nvPr>
        </p:nvSpPr>
        <p:spPr>
          <a:xfrm>
            <a:off x="311700" y="445025"/>
            <a:ext cx="8520599" cy="572699"/>
          </a:xfrm>
          <a:prstGeom prst="rect">
            <a:avLst/>
          </a:prstGeom>
          <a:noFill/>
          <a:ln>
            <a:noFill/>
          </a:ln>
        </p:spPr>
        <p:txBody>
          <a:bodyPr anchorCtr="0" anchor="t" bIns="91425" lIns="91425" rIns="91425" tIns="91425"/>
          <a:lstStyle>
            <a:lvl1pPr>
              <a:spcBef>
                <a:spcPts val="0"/>
              </a:spcBef>
              <a:buClr>
                <a:schemeClr val="dk1"/>
              </a:buClr>
              <a:buSzPct val="100000"/>
              <a:buFont typeface="Oswald"/>
              <a:buNone/>
              <a:defRPr sz="3000">
                <a:solidFill>
                  <a:schemeClr val="dk1"/>
                </a:solidFill>
                <a:latin typeface="Oswald"/>
                <a:ea typeface="Oswald"/>
                <a:cs typeface="Oswald"/>
                <a:sym typeface="Oswald"/>
              </a:defRPr>
            </a:lvl1pPr>
            <a:lvl2pPr>
              <a:spcBef>
                <a:spcPts val="0"/>
              </a:spcBef>
              <a:buClr>
                <a:schemeClr val="dk1"/>
              </a:buClr>
              <a:buSzPct val="100000"/>
              <a:buFont typeface="Oswald"/>
              <a:buNone/>
              <a:defRPr sz="3000">
                <a:solidFill>
                  <a:schemeClr val="dk1"/>
                </a:solidFill>
                <a:latin typeface="Oswald"/>
                <a:ea typeface="Oswald"/>
                <a:cs typeface="Oswald"/>
                <a:sym typeface="Oswald"/>
              </a:defRPr>
            </a:lvl2pPr>
            <a:lvl3pPr>
              <a:spcBef>
                <a:spcPts val="0"/>
              </a:spcBef>
              <a:buClr>
                <a:schemeClr val="dk1"/>
              </a:buClr>
              <a:buSzPct val="100000"/>
              <a:buFont typeface="Oswald"/>
              <a:buNone/>
              <a:defRPr sz="3000">
                <a:solidFill>
                  <a:schemeClr val="dk1"/>
                </a:solidFill>
                <a:latin typeface="Oswald"/>
                <a:ea typeface="Oswald"/>
                <a:cs typeface="Oswald"/>
                <a:sym typeface="Oswald"/>
              </a:defRPr>
            </a:lvl3pPr>
            <a:lvl4pPr>
              <a:spcBef>
                <a:spcPts val="0"/>
              </a:spcBef>
              <a:buClr>
                <a:schemeClr val="dk1"/>
              </a:buClr>
              <a:buSzPct val="100000"/>
              <a:buFont typeface="Oswald"/>
              <a:buNone/>
              <a:defRPr sz="3000">
                <a:solidFill>
                  <a:schemeClr val="dk1"/>
                </a:solidFill>
                <a:latin typeface="Oswald"/>
                <a:ea typeface="Oswald"/>
                <a:cs typeface="Oswald"/>
                <a:sym typeface="Oswald"/>
              </a:defRPr>
            </a:lvl4pPr>
            <a:lvl5pPr>
              <a:spcBef>
                <a:spcPts val="0"/>
              </a:spcBef>
              <a:buClr>
                <a:schemeClr val="dk1"/>
              </a:buClr>
              <a:buSzPct val="100000"/>
              <a:buFont typeface="Oswald"/>
              <a:buNone/>
              <a:defRPr sz="3000">
                <a:solidFill>
                  <a:schemeClr val="dk1"/>
                </a:solidFill>
                <a:latin typeface="Oswald"/>
                <a:ea typeface="Oswald"/>
                <a:cs typeface="Oswald"/>
                <a:sym typeface="Oswald"/>
              </a:defRPr>
            </a:lvl5pPr>
            <a:lvl6pPr>
              <a:spcBef>
                <a:spcPts val="0"/>
              </a:spcBef>
              <a:buClr>
                <a:schemeClr val="dk1"/>
              </a:buClr>
              <a:buSzPct val="100000"/>
              <a:buFont typeface="Oswald"/>
              <a:buNone/>
              <a:defRPr sz="3000">
                <a:solidFill>
                  <a:schemeClr val="dk1"/>
                </a:solidFill>
                <a:latin typeface="Oswald"/>
                <a:ea typeface="Oswald"/>
                <a:cs typeface="Oswald"/>
                <a:sym typeface="Oswald"/>
              </a:defRPr>
            </a:lvl6pPr>
            <a:lvl7pPr>
              <a:spcBef>
                <a:spcPts val="0"/>
              </a:spcBef>
              <a:buClr>
                <a:schemeClr val="dk1"/>
              </a:buClr>
              <a:buSzPct val="100000"/>
              <a:buFont typeface="Oswald"/>
              <a:buNone/>
              <a:defRPr sz="3000">
                <a:solidFill>
                  <a:schemeClr val="dk1"/>
                </a:solidFill>
                <a:latin typeface="Oswald"/>
                <a:ea typeface="Oswald"/>
                <a:cs typeface="Oswald"/>
                <a:sym typeface="Oswald"/>
              </a:defRPr>
            </a:lvl7pPr>
            <a:lvl8pPr>
              <a:spcBef>
                <a:spcPts val="0"/>
              </a:spcBef>
              <a:buClr>
                <a:schemeClr val="dk1"/>
              </a:buClr>
              <a:buSzPct val="100000"/>
              <a:buFont typeface="Oswald"/>
              <a:buNone/>
              <a:defRPr sz="3000">
                <a:solidFill>
                  <a:schemeClr val="dk1"/>
                </a:solidFill>
                <a:latin typeface="Oswald"/>
                <a:ea typeface="Oswald"/>
                <a:cs typeface="Oswald"/>
                <a:sym typeface="Oswald"/>
              </a:defRPr>
            </a:lvl8pPr>
            <a:lvl9pPr>
              <a:spcBef>
                <a:spcPts val="0"/>
              </a:spcBef>
              <a:buClr>
                <a:schemeClr val="dk1"/>
              </a:buClr>
              <a:buSzPct val="100000"/>
              <a:buFont typeface="Oswald"/>
              <a:buNone/>
              <a:defRPr sz="3000">
                <a:solidFill>
                  <a:schemeClr val="dk1"/>
                </a:solidFill>
                <a:latin typeface="Oswald"/>
                <a:ea typeface="Oswald"/>
                <a:cs typeface="Oswald"/>
                <a:sym typeface="Oswald"/>
              </a:defRPr>
            </a:lvl9pPr>
          </a:lstStyle>
          <a:p/>
        </p:txBody>
      </p:sp>
      <p:sp>
        <p:nvSpPr>
          <p:cNvPr id="6" name="Shape 6"/>
          <p:cNvSpPr txBox="1"/>
          <p:nvPr>
            <p:ph idx="1" type="body"/>
          </p:nvPr>
        </p:nvSpPr>
        <p:spPr>
          <a:xfrm>
            <a:off x="311700" y="1152475"/>
            <a:ext cx="8520599" cy="3416400"/>
          </a:xfrm>
          <a:prstGeom prst="rect">
            <a:avLst/>
          </a:prstGeom>
          <a:noFill/>
          <a:ln>
            <a:noFill/>
          </a:ln>
        </p:spPr>
        <p:txBody>
          <a:bodyPr anchorCtr="0" anchor="t" bIns="91425" lIns="91425" rIns="91425" tIns="91425"/>
          <a:lstStyle>
            <a:lvl1pPr>
              <a:lnSpc>
                <a:spcPct val="115000"/>
              </a:lnSpc>
              <a:spcBef>
                <a:spcPts val="0"/>
              </a:spcBef>
              <a:spcAft>
                <a:spcPts val="1600"/>
              </a:spcAft>
              <a:buClr>
                <a:schemeClr val="accent3"/>
              </a:buClr>
              <a:buSzPct val="100000"/>
              <a:buFont typeface="Average"/>
              <a:defRPr sz="1800">
                <a:solidFill>
                  <a:schemeClr val="accent3"/>
                </a:solidFill>
                <a:latin typeface="Average"/>
                <a:ea typeface="Average"/>
                <a:cs typeface="Average"/>
                <a:sym typeface="Average"/>
              </a:defRPr>
            </a:lvl1pPr>
            <a:lvl2pPr>
              <a:lnSpc>
                <a:spcPct val="115000"/>
              </a:lnSpc>
              <a:spcBef>
                <a:spcPts val="0"/>
              </a:spcBef>
              <a:spcAft>
                <a:spcPts val="1600"/>
              </a:spcAft>
              <a:buClr>
                <a:schemeClr val="accent3"/>
              </a:buClr>
              <a:buFont typeface="Average"/>
              <a:defRPr>
                <a:solidFill>
                  <a:schemeClr val="accent3"/>
                </a:solidFill>
                <a:latin typeface="Average"/>
                <a:ea typeface="Average"/>
                <a:cs typeface="Average"/>
                <a:sym typeface="Average"/>
              </a:defRPr>
            </a:lvl2pPr>
            <a:lvl3pPr>
              <a:lnSpc>
                <a:spcPct val="115000"/>
              </a:lnSpc>
              <a:spcBef>
                <a:spcPts val="0"/>
              </a:spcBef>
              <a:spcAft>
                <a:spcPts val="1600"/>
              </a:spcAft>
              <a:buClr>
                <a:schemeClr val="accent3"/>
              </a:buClr>
              <a:buFont typeface="Average"/>
              <a:defRPr>
                <a:solidFill>
                  <a:schemeClr val="accent3"/>
                </a:solidFill>
                <a:latin typeface="Average"/>
                <a:ea typeface="Average"/>
                <a:cs typeface="Average"/>
                <a:sym typeface="Average"/>
              </a:defRPr>
            </a:lvl3pPr>
            <a:lvl4pPr>
              <a:lnSpc>
                <a:spcPct val="115000"/>
              </a:lnSpc>
              <a:spcBef>
                <a:spcPts val="0"/>
              </a:spcBef>
              <a:spcAft>
                <a:spcPts val="1600"/>
              </a:spcAft>
              <a:buClr>
                <a:schemeClr val="accent3"/>
              </a:buClr>
              <a:buFont typeface="Average"/>
              <a:defRPr>
                <a:solidFill>
                  <a:schemeClr val="accent3"/>
                </a:solidFill>
                <a:latin typeface="Average"/>
                <a:ea typeface="Average"/>
                <a:cs typeface="Average"/>
                <a:sym typeface="Average"/>
              </a:defRPr>
            </a:lvl4pPr>
            <a:lvl5pPr>
              <a:lnSpc>
                <a:spcPct val="115000"/>
              </a:lnSpc>
              <a:spcBef>
                <a:spcPts val="0"/>
              </a:spcBef>
              <a:spcAft>
                <a:spcPts val="1600"/>
              </a:spcAft>
              <a:buClr>
                <a:schemeClr val="accent3"/>
              </a:buClr>
              <a:buFont typeface="Average"/>
              <a:defRPr>
                <a:solidFill>
                  <a:schemeClr val="accent3"/>
                </a:solidFill>
                <a:latin typeface="Average"/>
                <a:ea typeface="Average"/>
                <a:cs typeface="Average"/>
                <a:sym typeface="Average"/>
              </a:defRPr>
            </a:lvl5pPr>
            <a:lvl6pPr>
              <a:lnSpc>
                <a:spcPct val="115000"/>
              </a:lnSpc>
              <a:spcBef>
                <a:spcPts val="0"/>
              </a:spcBef>
              <a:spcAft>
                <a:spcPts val="1600"/>
              </a:spcAft>
              <a:buClr>
                <a:schemeClr val="accent3"/>
              </a:buClr>
              <a:buFont typeface="Average"/>
              <a:defRPr>
                <a:solidFill>
                  <a:schemeClr val="accent3"/>
                </a:solidFill>
                <a:latin typeface="Average"/>
                <a:ea typeface="Average"/>
                <a:cs typeface="Average"/>
                <a:sym typeface="Average"/>
              </a:defRPr>
            </a:lvl6pPr>
            <a:lvl7pPr>
              <a:lnSpc>
                <a:spcPct val="115000"/>
              </a:lnSpc>
              <a:spcBef>
                <a:spcPts val="0"/>
              </a:spcBef>
              <a:spcAft>
                <a:spcPts val="1600"/>
              </a:spcAft>
              <a:buClr>
                <a:schemeClr val="accent3"/>
              </a:buClr>
              <a:buFont typeface="Average"/>
              <a:defRPr>
                <a:solidFill>
                  <a:schemeClr val="accent3"/>
                </a:solidFill>
                <a:latin typeface="Average"/>
                <a:ea typeface="Average"/>
                <a:cs typeface="Average"/>
                <a:sym typeface="Average"/>
              </a:defRPr>
            </a:lvl7pPr>
            <a:lvl8pPr>
              <a:lnSpc>
                <a:spcPct val="115000"/>
              </a:lnSpc>
              <a:spcBef>
                <a:spcPts val="0"/>
              </a:spcBef>
              <a:spcAft>
                <a:spcPts val="1600"/>
              </a:spcAft>
              <a:buClr>
                <a:schemeClr val="accent3"/>
              </a:buClr>
              <a:buFont typeface="Average"/>
              <a:defRPr>
                <a:solidFill>
                  <a:schemeClr val="accent3"/>
                </a:solidFill>
                <a:latin typeface="Average"/>
                <a:ea typeface="Average"/>
                <a:cs typeface="Average"/>
                <a:sym typeface="Average"/>
              </a:defRPr>
            </a:lvl8pPr>
            <a:lvl9pPr>
              <a:lnSpc>
                <a:spcPct val="115000"/>
              </a:lnSpc>
              <a:spcBef>
                <a:spcPts val="0"/>
              </a:spcBef>
              <a:spcAft>
                <a:spcPts val="1600"/>
              </a:spcAft>
              <a:buClr>
                <a:schemeClr val="accent3"/>
              </a:buClr>
              <a:buFont typeface="Average"/>
              <a:defRPr>
                <a:solidFill>
                  <a:schemeClr val="accent3"/>
                </a:solidFill>
                <a:latin typeface="Average"/>
                <a:ea typeface="Average"/>
                <a:cs typeface="Average"/>
                <a:sym typeface="Average"/>
              </a:defRPr>
            </a:lvl9pPr>
          </a:lstStyle>
          <a:p/>
        </p:txBody>
      </p:sp>
      <p:sp>
        <p:nvSpPr>
          <p:cNvPr id="7" name="Shape 7"/>
          <p:cNvSpPr txBox="1"/>
          <p:nvPr>
            <p:ph idx="12" type="sldNum"/>
          </p:nvPr>
        </p:nvSpPr>
        <p:spPr>
          <a:xfrm>
            <a:off x="8490250" y="4681009"/>
            <a:ext cx="548699" cy="393600"/>
          </a:xfrm>
          <a:prstGeom prst="rect">
            <a:avLst/>
          </a:prstGeom>
          <a:noFill/>
          <a:ln>
            <a:noFill/>
          </a:ln>
        </p:spPr>
        <p:txBody>
          <a:bodyPr anchorCtr="0" anchor="ctr" bIns="91425" lIns="91425" rIns="91425" tIns="91425">
            <a:noAutofit/>
          </a:bodyPr>
          <a:lstStyle/>
          <a:p>
            <a:pPr algn="r">
              <a:spcBef>
                <a:spcPts val="0"/>
              </a:spcBef>
              <a:buNone/>
            </a:pPr>
            <a:fld id="{00000000-1234-1234-1234-123412341234}" type="slidenum">
              <a:rPr lang="es" sz="1000">
                <a:solidFill>
                  <a:schemeClr val="accent3"/>
                </a:solidFill>
                <a:latin typeface="Average"/>
                <a:ea typeface="Average"/>
                <a:cs typeface="Average"/>
                <a:sym typeface="Average"/>
              </a:rPr>
              <a:t>‹#›</a:t>
            </a:fld>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p:titleStyle>
    <p:body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bodyStyle>
    <p:other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0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17.png"/><Relationship Id="rId4" Type="http://schemas.openxmlformats.org/officeDocument/2006/relationships/image" Target="../media/image12.png"/><Relationship Id="rId5" Type="http://schemas.openxmlformats.org/officeDocument/2006/relationships/image" Target="../media/image20.png"/><Relationship Id="rId6" Type="http://schemas.openxmlformats.org/officeDocument/2006/relationships/image" Target="../media/image18.png"/><Relationship Id="rId7" Type="http://schemas.openxmlformats.org/officeDocument/2006/relationships/image" Target="../media/image2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23.png"/><Relationship Id="rId4" Type="http://schemas.openxmlformats.org/officeDocument/2006/relationships/image" Target="../media/image16.png"/><Relationship Id="rId5" Type="http://schemas.openxmlformats.org/officeDocument/2006/relationships/image" Target="../media/image2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22.png"/><Relationship Id="rId4" Type="http://schemas.openxmlformats.org/officeDocument/2006/relationships/image" Target="../media/image19.png"/><Relationship Id="rId5" Type="http://schemas.openxmlformats.org/officeDocument/2006/relationships/image" Target="../media/image2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hyperlink" Target="http://es.slideshare.net/sanjangel/independencia-delosestadosunidos-26032150" TargetMode="External"/><Relationship Id="rId4" Type="http://schemas.openxmlformats.org/officeDocument/2006/relationships/hyperlink" Target="http://www.historiacultural.com/2010/11/independencia-de-estados-unidos.html" TargetMode="External"/><Relationship Id="rId5" Type="http://schemas.openxmlformats.org/officeDocument/2006/relationships/hyperlink" Target="http://www.claseshistoria.com/revolucionesburguesas/revolucionusacausas.htm" TargetMode="External"/><Relationship Id="rId6" Type="http://schemas.openxmlformats.org/officeDocument/2006/relationships/hyperlink" Target="http://www.archives.gov/espanol/constitucion.html" TargetMode="External"/><Relationship Id="rId7" Type="http://schemas.openxmlformats.org/officeDocument/2006/relationships/hyperlink" Target="https://es.wikipedia.org/wiki/Constituci%C3%B3n_de_los_Estados_Unidos" TargetMode="External"/><Relationship Id="rId8" Type="http://schemas.openxmlformats.org/officeDocument/2006/relationships/hyperlink" Target="http://www.scribd.com/doc/41917648/Aspectos-generales-de-la-burguesia-en-el-siglo-XVIII#scribd"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hyperlink" Target="http://www.historyforkids.org/learn/northamerica/after1500/government/declaration.htm" TargetMode="External"/><Relationship Id="rId4" Type="http://schemas.openxmlformats.org/officeDocument/2006/relationships/hyperlink" Target="http://bachiller.sabuco.com/historia/sxviii.pdf" TargetMode="External"/><Relationship Id="rId11" Type="http://schemas.openxmlformats.org/officeDocument/2006/relationships/hyperlink" Target="http://www.scribd.com/doc/41917648/Aspectos-generales-de-la-burguesia-en-el-siglo-XVIII#scribd" TargetMode="External"/><Relationship Id="rId10" Type="http://schemas.openxmlformats.org/officeDocument/2006/relationships/hyperlink" Target="http://www.scribd.com/doc/41917648/Aspectos-generales-de-la-burguesia-en-el-siglo-XVIII#scribd" TargetMode="External"/><Relationship Id="rId9" Type="http://schemas.openxmlformats.org/officeDocument/2006/relationships/hyperlink" Target="http://www.historyforkids.org/learn/northamerica/after1500/government/declaration.htm" TargetMode="External"/><Relationship Id="rId5" Type="http://schemas.openxmlformats.org/officeDocument/2006/relationships/hyperlink" Target="http://portalacademico.cch.unam.mx/materiales/prof/matdidac/sitpro/hist/mex/mex1/HMI/Ilustracion.pdf" TargetMode="External"/><Relationship Id="rId6" Type="http://schemas.openxmlformats.org/officeDocument/2006/relationships/hyperlink" Target="http://historiausa.about.com/od/Indep/a/La-Independencia-De-Estados-Unidos.htm" TargetMode="External"/><Relationship Id="rId7" Type="http://schemas.openxmlformats.org/officeDocument/2006/relationships/hyperlink" Target="http://www.claseshistoria.com/revolucionesburguesas/revolucionusaconsecuencias.htm" TargetMode="External"/><Relationship Id="rId8" Type="http://schemas.openxmlformats.org/officeDocument/2006/relationships/hyperlink" Target="http://www.historiacultural.com/2010/11/independencia-de-estados-unidos.html"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00.jpg"/><Relationship Id="rId4" Type="http://schemas.openxmlformats.org/officeDocument/2006/relationships/image" Target="../media/image01.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08.png"/><Relationship Id="rId4" Type="http://schemas.openxmlformats.org/officeDocument/2006/relationships/image" Target="../media/image0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02.png"/><Relationship Id="rId4" Type="http://schemas.openxmlformats.org/officeDocument/2006/relationships/image" Target="../media/image0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0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05.png"/><Relationship Id="rId4" Type="http://schemas.openxmlformats.org/officeDocument/2006/relationships/image" Target="../media/image13.png"/><Relationship Id="rId5" Type="http://schemas.openxmlformats.org/officeDocument/2006/relationships/image" Target="../media/image1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0.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09.png"/><Relationship Id="rId4" Type="http://schemas.openxmlformats.org/officeDocument/2006/relationships/image" Target="../media/image00.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4" name="Shape 54"/>
        <p:cNvGrpSpPr/>
        <p:nvPr/>
      </p:nvGrpSpPr>
      <p:grpSpPr>
        <a:xfrm>
          <a:off x="0" y="0"/>
          <a:ext cx="0" cy="0"/>
          <a:chOff x="0" y="0"/>
          <a:chExt cx="0" cy="0"/>
        </a:xfrm>
      </p:grpSpPr>
      <p:sp>
        <p:nvSpPr>
          <p:cNvPr id="55" name="Shape 55"/>
          <p:cNvSpPr txBox="1"/>
          <p:nvPr>
            <p:ph type="ctrTitle"/>
          </p:nvPr>
        </p:nvSpPr>
        <p:spPr>
          <a:xfrm>
            <a:off x="617932" y="-75550"/>
            <a:ext cx="7801500" cy="1730099"/>
          </a:xfrm>
          <a:prstGeom prst="rect">
            <a:avLst/>
          </a:prstGeom>
        </p:spPr>
        <p:txBody>
          <a:bodyPr anchorCtr="0" anchor="b" bIns="91425" lIns="91425" rIns="91425" tIns="91425">
            <a:noAutofit/>
          </a:bodyPr>
          <a:lstStyle/>
          <a:p>
            <a:pPr>
              <a:spcBef>
                <a:spcPts val="0"/>
              </a:spcBef>
              <a:buNone/>
            </a:pPr>
            <a:r>
              <a:rPr lang="es"/>
              <a:t>La independencia de Estados Unidos </a:t>
            </a:r>
          </a:p>
        </p:txBody>
      </p:sp>
      <p:sp>
        <p:nvSpPr>
          <p:cNvPr id="56" name="Shape 56"/>
          <p:cNvSpPr txBox="1"/>
          <p:nvPr>
            <p:ph idx="1" type="subTitle"/>
          </p:nvPr>
        </p:nvSpPr>
        <p:spPr>
          <a:xfrm>
            <a:off x="751225" y="4153825"/>
            <a:ext cx="7801500" cy="792600"/>
          </a:xfrm>
          <a:prstGeom prst="rect">
            <a:avLst/>
          </a:prstGeom>
        </p:spPr>
        <p:txBody>
          <a:bodyPr anchorCtr="0" anchor="t" bIns="91425" lIns="91425" rIns="91425" tIns="91425">
            <a:noAutofit/>
          </a:bodyPr>
          <a:lstStyle/>
          <a:p>
            <a:pPr>
              <a:spcBef>
                <a:spcPts val="0"/>
              </a:spcBef>
              <a:buNone/>
            </a:pPr>
            <a:r>
              <a:rPr lang="es"/>
              <a:t>Por: Karla Smit, Hanna Haeusler, Sebastian Cardona y Juana Bedoya </a:t>
            </a:r>
          </a:p>
        </p:txBody>
      </p:sp>
      <p:pic>
        <p:nvPicPr>
          <p:cNvPr id="57" name="Shape 57"/>
          <p:cNvPicPr preferRelativeResize="0"/>
          <p:nvPr/>
        </p:nvPicPr>
        <p:blipFill>
          <a:blip r:embed="rId3">
            <a:alphaModFix/>
          </a:blip>
          <a:stretch>
            <a:fillRect/>
          </a:stretch>
        </p:blipFill>
        <p:spPr>
          <a:xfrm>
            <a:off x="2320587" y="1593073"/>
            <a:ext cx="4396176" cy="2560749"/>
          </a:xfrm>
          <a:prstGeom prst="rect">
            <a:avLst/>
          </a:prstGeom>
          <a:noFill/>
          <a:ln>
            <a:noFill/>
          </a:ln>
        </p:spPr>
      </p:pic>
    </p:spTree>
  </p:cSld>
  <p:clrMapOvr>
    <a:masterClrMapping/>
  </p:clrMapOvr>
  <p:transition spd="slow">
    <p:cut/>
  </p:transition>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9" name="Shape 119"/>
        <p:cNvGrpSpPr/>
        <p:nvPr/>
      </p:nvGrpSpPr>
      <p:grpSpPr>
        <a:xfrm>
          <a:off x="0" y="0"/>
          <a:ext cx="0" cy="0"/>
          <a:chOff x="0" y="0"/>
          <a:chExt cx="0" cy="0"/>
        </a:xfrm>
      </p:grpSpPr>
      <p:sp>
        <p:nvSpPr>
          <p:cNvPr id="120" name="Shape 120"/>
          <p:cNvSpPr txBox="1"/>
          <p:nvPr>
            <p:ph type="title"/>
          </p:nvPr>
        </p:nvSpPr>
        <p:spPr>
          <a:xfrm>
            <a:off x="248800" y="484425"/>
            <a:ext cx="8520599" cy="572699"/>
          </a:xfrm>
          <a:prstGeom prst="rect">
            <a:avLst/>
          </a:prstGeom>
        </p:spPr>
        <p:txBody>
          <a:bodyPr anchorCtr="0" anchor="t" bIns="91425" lIns="91425" rIns="91425" tIns="91425">
            <a:noAutofit/>
          </a:bodyPr>
          <a:lstStyle/>
          <a:p>
            <a:pPr algn="ctr">
              <a:spcBef>
                <a:spcPts val="0"/>
              </a:spcBef>
              <a:buNone/>
            </a:pPr>
            <a:r>
              <a:rPr lang="es"/>
              <a:t>Causas sociales</a:t>
            </a:r>
          </a:p>
        </p:txBody>
      </p:sp>
      <p:sp>
        <p:nvSpPr>
          <p:cNvPr id="121" name="Shape 121"/>
          <p:cNvSpPr txBox="1"/>
          <p:nvPr>
            <p:ph idx="1" type="body"/>
          </p:nvPr>
        </p:nvSpPr>
        <p:spPr>
          <a:xfrm>
            <a:off x="311700" y="1152475"/>
            <a:ext cx="8520599" cy="3946200"/>
          </a:xfrm>
          <a:prstGeom prst="rect">
            <a:avLst/>
          </a:prstGeom>
        </p:spPr>
        <p:txBody>
          <a:bodyPr anchorCtr="0" anchor="t" bIns="91425" lIns="91425" rIns="91425" tIns="91425">
            <a:noAutofit/>
          </a:bodyPr>
          <a:lstStyle/>
          <a:p>
            <a:pPr indent="-228600" lvl="0" marL="457200" rtl="0">
              <a:spcBef>
                <a:spcPts val="0"/>
              </a:spcBef>
              <a:buAutoNum type="arabicPeriod"/>
            </a:pPr>
            <a:r>
              <a:rPr lang="es"/>
              <a:t>Una causa social que llevó a la independencia fue la masacre de boston, donde los estadounidenses estaban tirando piedras y bolas de nieve a los soldados británicos porque estaban protestando contra los altos impuestos. Un señor de apellido Lee disparó su pistola al aire para provocar a los soldados los cuales se sintieron atacados y abrieron fuego contra la multitud.   </a:t>
            </a:r>
          </a:p>
          <a:p>
            <a:pPr indent="-228600" lvl="0" marL="457200">
              <a:spcBef>
                <a:spcPts val="0"/>
              </a:spcBef>
              <a:buAutoNum type="arabicPeriod"/>
            </a:pPr>
            <a:r>
              <a:rPr lang="es"/>
              <a:t>Otra causa social, pero también un poco económica fue la del motín del té, desde Gran bretaña, los británicos estaban exportando hacia América el té y estos no tenían que pagar impuestos extras, los americanos pensaron que esto los podría perjudicar más adelante en un aspecto tanto económico como social. Entonces algunos americanos se disfrazaron de indios y se subieron a los barcos donde venia el té y lo botaron todo al mar.</a:t>
            </a:r>
          </a:p>
        </p:txBody>
      </p:sp>
    </p:spTree>
  </p:cSld>
  <p:clrMapOvr>
    <a:masterClrMapping/>
  </p:clrMapOvr>
  <p:transition spd="slow">
    <p:cut/>
  </p:transition>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5" name="Shape 125"/>
        <p:cNvGrpSpPr/>
        <p:nvPr/>
      </p:nvGrpSpPr>
      <p:grpSpPr>
        <a:xfrm>
          <a:off x="0" y="0"/>
          <a:ext cx="0" cy="0"/>
          <a:chOff x="0" y="0"/>
          <a:chExt cx="0" cy="0"/>
        </a:xfrm>
      </p:grpSpPr>
      <p:sp>
        <p:nvSpPr>
          <p:cNvPr id="126" name="Shape 126"/>
          <p:cNvSpPr txBox="1"/>
          <p:nvPr>
            <p:ph type="title"/>
          </p:nvPr>
        </p:nvSpPr>
        <p:spPr>
          <a:xfrm>
            <a:off x="311700" y="445025"/>
            <a:ext cx="8520599" cy="572699"/>
          </a:xfrm>
          <a:prstGeom prst="rect">
            <a:avLst/>
          </a:prstGeom>
        </p:spPr>
        <p:txBody>
          <a:bodyPr anchorCtr="0" anchor="t" bIns="91425" lIns="91425" rIns="91425" tIns="91425">
            <a:noAutofit/>
          </a:bodyPr>
          <a:lstStyle/>
          <a:p>
            <a:pPr>
              <a:spcBef>
                <a:spcPts val="0"/>
              </a:spcBef>
              <a:buNone/>
            </a:pPr>
            <a:r>
              <a:rPr lang="es"/>
              <a:t>La constitución </a:t>
            </a:r>
          </a:p>
        </p:txBody>
      </p:sp>
      <p:sp>
        <p:nvSpPr>
          <p:cNvPr id="127" name="Shape 127"/>
          <p:cNvSpPr txBox="1"/>
          <p:nvPr>
            <p:ph idx="1" type="body"/>
          </p:nvPr>
        </p:nvSpPr>
        <p:spPr>
          <a:xfrm>
            <a:off x="311700" y="1152475"/>
            <a:ext cx="8520599" cy="3416400"/>
          </a:xfrm>
          <a:prstGeom prst="rect">
            <a:avLst/>
          </a:prstGeom>
          <a:noFill/>
          <a:ln>
            <a:noFill/>
          </a:ln>
        </p:spPr>
        <p:txBody>
          <a:bodyPr anchorCtr="0" anchor="t" bIns="91425" lIns="91425" rIns="91425" tIns="91425">
            <a:noAutofit/>
          </a:bodyPr>
          <a:lstStyle/>
          <a:p>
            <a:pPr rtl="0">
              <a:spcBef>
                <a:spcPts val="0"/>
              </a:spcBef>
              <a:buNone/>
            </a:pPr>
            <a:r>
              <a:rPr lang="es">
                <a:solidFill>
                  <a:srgbClr val="FF0000"/>
                </a:solidFill>
              </a:rPr>
              <a:t>¿Que es una constitución?</a:t>
            </a:r>
          </a:p>
          <a:p>
            <a:pPr rtl="0" algn="just">
              <a:spcBef>
                <a:spcPts val="0"/>
              </a:spcBef>
              <a:buNone/>
            </a:pPr>
            <a:r>
              <a:rPr lang="es" sz="1400"/>
              <a:t>Una constitución, también llamada carta magna o ley fundamental. Es la norma suprema de un estado de derecho soberano. Está fija y define relaciones entre los poderes que tiene el gobierno - legislativo, ejecutivo y judicial. La constitución determina las bases del gobierno y el reconocimiento de los derechos para los ciudadanos al igual que los fundamentos en la parte social y económica. La mayoría de los países en el mundo tienen una constitución.</a:t>
            </a:r>
          </a:p>
          <a:p>
            <a:pPr>
              <a:spcBef>
                <a:spcPts val="0"/>
              </a:spcBef>
              <a:buNone/>
            </a:pPr>
            <a:r>
              <a:t/>
            </a:r>
            <a:endParaRPr u="sng"/>
          </a:p>
        </p:txBody>
      </p:sp>
      <p:pic>
        <p:nvPicPr>
          <p:cNvPr id="128" name="Shape 128"/>
          <p:cNvPicPr preferRelativeResize="0"/>
          <p:nvPr/>
        </p:nvPicPr>
        <p:blipFill>
          <a:blip r:embed="rId3">
            <a:alphaModFix/>
          </a:blip>
          <a:stretch>
            <a:fillRect/>
          </a:stretch>
        </p:blipFill>
        <p:spPr>
          <a:xfrm>
            <a:off x="1190725" y="3100575"/>
            <a:ext cx="2643825" cy="1908324"/>
          </a:xfrm>
          <a:prstGeom prst="rect">
            <a:avLst/>
          </a:prstGeom>
          <a:noFill/>
          <a:ln>
            <a:noFill/>
          </a:ln>
        </p:spPr>
      </p:pic>
      <p:pic>
        <p:nvPicPr>
          <p:cNvPr id="129" name="Shape 129"/>
          <p:cNvPicPr preferRelativeResize="0"/>
          <p:nvPr/>
        </p:nvPicPr>
        <p:blipFill>
          <a:blip r:embed="rId4">
            <a:alphaModFix/>
          </a:blip>
          <a:stretch>
            <a:fillRect/>
          </a:stretch>
        </p:blipFill>
        <p:spPr>
          <a:xfrm>
            <a:off x="4693750" y="2962250"/>
            <a:ext cx="1827980" cy="961974"/>
          </a:xfrm>
          <a:prstGeom prst="rect">
            <a:avLst/>
          </a:prstGeom>
          <a:noFill/>
          <a:ln>
            <a:noFill/>
          </a:ln>
        </p:spPr>
      </p:pic>
      <p:pic>
        <p:nvPicPr>
          <p:cNvPr id="130" name="Shape 130"/>
          <p:cNvPicPr preferRelativeResize="0"/>
          <p:nvPr/>
        </p:nvPicPr>
        <p:blipFill>
          <a:blip r:embed="rId5">
            <a:alphaModFix/>
          </a:blip>
          <a:stretch>
            <a:fillRect/>
          </a:stretch>
        </p:blipFill>
        <p:spPr>
          <a:xfrm>
            <a:off x="4701750" y="3968350"/>
            <a:ext cx="1811975" cy="1048500"/>
          </a:xfrm>
          <a:prstGeom prst="rect">
            <a:avLst/>
          </a:prstGeom>
          <a:noFill/>
          <a:ln>
            <a:noFill/>
          </a:ln>
        </p:spPr>
      </p:pic>
      <p:pic>
        <p:nvPicPr>
          <p:cNvPr id="131" name="Shape 131"/>
          <p:cNvPicPr preferRelativeResize="0"/>
          <p:nvPr/>
        </p:nvPicPr>
        <p:blipFill>
          <a:blip r:embed="rId6">
            <a:alphaModFix/>
          </a:blip>
          <a:stretch>
            <a:fillRect/>
          </a:stretch>
        </p:blipFill>
        <p:spPr>
          <a:xfrm>
            <a:off x="6562450" y="2962250"/>
            <a:ext cx="1827975" cy="961975"/>
          </a:xfrm>
          <a:prstGeom prst="rect">
            <a:avLst/>
          </a:prstGeom>
          <a:noFill/>
          <a:ln>
            <a:noFill/>
          </a:ln>
        </p:spPr>
      </p:pic>
      <p:pic>
        <p:nvPicPr>
          <p:cNvPr id="132" name="Shape 132"/>
          <p:cNvPicPr preferRelativeResize="0"/>
          <p:nvPr/>
        </p:nvPicPr>
        <p:blipFill>
          <a:blip r:embed="rId7">
            <a:alphaModFix/>
          </a:blip>
          <a:stretch>
            <a:fillRect/>
          </a:stretch>
        </p:blipFill>
        <p:spPr>
          <a:xfrm>
            <a:off x="6570450" y="3968350"/>
            <a:ext cx="1811976" cy="1092626"/>
          </a:xfrm>
          <a:prstGeom prst="rect">
            <a:avLst/>
          </a:prstGeom>
          <a:noFill/>
          <a:ln>
            <a:noFill/>
          </a:ln>
        </p:spPr>
      </p:pic>
    </p:spTree>
  </p:cSld>
  <p:clrMapOvr>
    <a:masterClrMapping/>
  </p:clrMapOvr>
  <p:transition spd="slow">
    <p:cut/>
  </p:transition>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6" name="Shape 136"/>
        <p:cNvGrpSpPr/>
        <p:nvPr/>
      </p:nvGrpSpPr>
      <p:grpSpPr>
        <a:xfrm>
          <a:off x="0" y="0"/>
          <a:ext cx="0" cy="0"/>
          <a:chOff x="0" y="0"/>
          <a:chExt cx="0" cy="0"/>
        </a:xfrm>
      </p:grpSpPr>
      <p:sp>
        <p:nvSpPr>
          <p:cNvPr id="137" name="Shape 137"/>
          <p:cNvSpPr txBox="1"/>
          <p:nvPr>
            <p:ph type="title"/>
          </p:nvPr>
        </p:nvSpPr>
        <p:spPr>
          <a:xfrm>
            <a:off x="219400" y="226875"/>
            <a:ext cx="8520599" cy="572699"/>
          </a:xfrm>
          <a:prstGeom prst="rect">
            <a:avLst/>
          </a:prstGeom>
        </p:spPr>
        <p:txBody>
          <a:bodyPr anchorCtr="0" anchor="t" bIns="91425" lIns="91425" rIns="91425" tIns="91425">
            <a:noAutofit/>
          </a:bodyPr>
          <a:lstStyle/>
          <a:p>
            <a:pPr>
              <a:spcBef>
                <a:spcPts val="0"/>
              </a:spcBef>
              <a:buNone/>
            </a:pPr>
            <a:r>
              <a:rPr lang="es"/>
              <a:t>La constitución de Estados Unidos </a:t>
            </a:r>
          </a:p>
        </p:txBody>
      </p:sp>
      <p:sp>
        <p:nvSpPr>
          <p:cNvPr id="138" name="Shape 138"/>
          <p:cNvSpPr txBox="1"/>
          <p:nvPr>
            <p:ph idx="1" type="body"/>
          </p:nvPr>
        </p:nvSpPr>
        <p:spPr>
          <a:xfrm>
            <a:off x="2743775" y="799575"/>
            <a:ext cx="6105299" cy="1793099"/>
          </a:xfrm>
          <a:prstGeom prst="rect">
            <a:avLst/>
          </a:prstGeom>
        </p:spPr>
        <p:txBody>
          <a:bodyPr anchorCtr="0" anchor="t" bIns="91425" lIns="91425" rIns="91425" tIns="91425">
            <a:noAutofit/>
          </a:bodyPr>
          <a:lstStyle/>
          <a:p>
            <a:pPr lvl="0" rtl="0" algn="just">
              <a:spcBef>
                <a:spcPts val="0"/>
              </a:spcBef>
              <a:buNone/>
            </a:pPr>
            <a:r>
              <a:rPr lang="es" sz="1400">
                <a:solidFill>
                  <a:srgbClr val="FF0000"/>
                </a:solidFill>
              </a:rPr>
              <a:t>¿Que es la constitución Americana?</a:t>
            </a:r>
          </a:p>
          <a:p>
            <a:pPr algn="just">
              <a:spcBef>
                <a:spcPts val="0"/>
              </a:spcBef>
              <a:buNone/>
            </a:pPr>
            <a:r>
              <a:rPr lang="es" sz="1400"/>
              <a:t>La constitución de los Estados Unidos es la ley suprema del país; es la más antigua en la historia mundialmente. Esta carta magna surgió el 17 de septiembre de 1787 por la convención constitucional que se conformaba por 55 delegados de todo el país. Ellos crearon esta constitución principalmente para explicar el derecho de los ciudadanos y la cultura política que se iba a manejar en el país. La constitución comenzó con 7 artículos principales que se fueron mejorando y ratificando a medida del tiempo por grupos en cada estado en nombre de “We the people” (Nosotros el pueblo)</a:t>
            </a:r>
          </a:p>
        </p:txBody>
      </p:sp>
      <p:pic>
        <p:nvPicPr>
          <p:cNvPr id="139" name="Shape 139"/>
          <p:cNvPicPr preferRelativeResize="0"/>
          <p:nvPr/>
        </p:nvPicPr>
        <p:blipFill>
          <a:blip r:embed="rId3">
            <a:alphaModFix/>
          </a:blip>
          <a:stretch>
            <a:fillRect/>
          </a:stretch>
        </p:blipFill>
        <p:spPr>
          <a:xfrm>
            <a:off x="219400" y="1093225"/>
            <a:ext cx="2364676" cy="2861250"/>
          </a:xfrm>
          <a:prstGeom prst="rect">
            <a:avLst/>
          </a:prstGeom>
          <a:noFill/>
          <a:ln>
            <a:noFill/>
          </a:ln>
        </p:spPr>
      </p:pic>
      <p:pic>
        <p:nvPicPr>
          <p:cNvPr id="140" name="Shape 140"/>
          <p:cNvPicPr preferRelativeResize="0"/>
          <p:nvPr/>
        </p:nvPicPr>
        <p:blipFill>
          <a:blip r:embed="rId4">
            <a:alphaModFix/>
          </a:blip>
          <a:stretch>
            <a:fillRect/>
          </a:stretch>
        </p:blipFill>
        <p:spPr>
          <a:xfrm>
            <a:off x="2693425" y="3387025"/>
            <a:ext cx="2458474" cy="1638999"/>
          </a:xfrm>
          <a:prstGeom prst="rect">
            <a:avLst/>
          </a:prstGeom>
          <a:noFill/>
          <a:ln>
            <a:noFill/>
          </a:ln>
        </p:spPr>
      </p:pic>
      <p:pic>
        <p:nvPicPr>
          <p:cNvPr id="141" name="Shape 141"/>
          <p:cNvPicPr preferRelativeResize="0"/>
          <p:nvPr/>
        </p:nvPicPr>
        <p:blipFill>
          <a:blip r:embed="rId5">
            <a:alphaModFix/>
          </a:blip>
          <a:stretch>
            <a:fillRect/>
          </a:stretch>
        </p:blipFill>
        <p:spPr>
          <a:xfrm>
            <a:off x="6140750" y="3387025"/>
            <a:ext cx="2599249" cy="1731499"/>
          </a:xfrm>
          <a:prstGeom prst="rect">
            <a:avLst/>
          </a:prstGeom>
          <a:noFill/>
          <a:ln>
            <a:noFill/>
          </a:ln>
        </p:spPr>
      </p:pic>
    </p:spTree>
  </p:cSld>
  <p:clrMapOvr>
    <a:masterClrMapping/>
  </p:clrMapOvr>
  <p:transition spd="slow">
    <p:cut/>
  </p:transition>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5" name="Shape 145"/>
        <p:cNvGrpSpPr/>
        <p:nvPr/>
      </p:nvGrpSpPr>
      <p:grpSpPr>
        <a:xfrm>
          <a:off x="0" y="0"/>
          <a:ext cx="0" cy="0"/>
          <a:chOff x="0" y="0"/>
          <a:chExt cx="0" cy="0"/>
        </a:xfrm>
      </p:grpSpPr>
      <p:sp>
        <p:nvSpPr>
          <p:cNvPr id="146" name="Shape 146"/>
          <p:cNvSpPr txBox="1"/>
          <p:nvPr>
            <p:ph idx="1" type="body"/>
          </p:nvPr>
        </p:nvSpPr>
        <p:spPr>
          <a:xfrm>
            <a:off x="171150" y="130100"/>
            <a:ext cx="8801700" cy="4497299"/>
          </a:xfrm>
          <a:prstGeom prst="rect">
            <a:avLst/>
          </a:prstGeom>
        </p:spPr>
        <p:txBody>
          <a:bodyPr anchorCtr="0" anchor="t" bIns="91425" lIns="91425" rIns="91425" tIns="91425">
            <a:noAutofit/>
          </a:bodyPr>
          <a:lstStyle/>
          <a:p>
            <a:pPr rtl="0">
              <a:spcBef>
                <a:spcPts val="0"/>
              </a:spcBef>
              <a:buNone/>
            </a:pPr>
            <a:r>
              <a:rPr lang="es" sz="1500">
                <a:solidFill>
                  <a:srgbClr val="FF0000"/>
                </a:solidFill>
              </a:rPr>
              <a:t>¿Que es la convención con constitucional? ¿Qué rol jugaron en para el desarrollo de los Estados Unidos?</a:t>
            </a:r>
          </a:p>
          <a:p>
            <a:pPr algn="just">
              <a:spcBef>
                <a:spcPts val="0"/>
              </a:spcBef>
              <a:buNone/>
            </a:pPr>
            <a:r>
              <a:rPr lang="es" sz="1400">
                <a:solidFill>
                  <a:srgbClr val="CCCCCC"/>
                </a:solidFill>
              </a:rPr>
              <a:t>La convención fue principalmente creada para resolver grandes problemas a nivel político que estaban pasando en la nación Americana. Las reuniones se llevaron a cabo aproximadamente entre el 15 de mayo de 1787 y el 17 de septiembre del mismo año. Todo esto surge a partir de la independencia con los Ingleses, esta organización quería revisar los papeles de la confederación pero terminó creando un nuevo gobierno y la respectiva constitución. Estos delegados eligieron a George Washington como el líder de esta importante convención. También podemos nombrar otros participantes como: James Madison, Alexander Hamilton, Benjamin Franklin y Abraham Baldwin.  El rol que juega esta organización es crear las bases para un nuevo comienzo de su país, este suceso es uno de los más importantes durante la historia de los Estados Unidos.</a:t>
            </a:r>
          </a:p>
        </p:txBody>
      </p:sp>
      <p:pic>
        <p:nvPicPr>
          <p:cNvPr id="147" name="Shape 147"/>
          <p:cNvPicPr preferRelativeResize="0"/>
          <p:nvPr/>
        </p:nvPicPr>
        <p:blipFill>
          <a:blip r:embed="rId3">
            <a:alphaModFix/>
          </a:blip>
          <a:stretch>
            <a:fillRect/>
          </a:stretch>
        </p:blipFill>
        <p:spPr>
          <a:xfrm>
            <a:off x="292249" y="2839050"/>
            <a:ext cx="1811800" cy="2203750"/>
          </a:xfrm>
          <a:prstGeom prst="rect">
            <a:avLst/>
          </a:prstGeom>
          <a:noFill/>
          <a:ln>
            <a:noFill/>
          </a:ln>
        </p:spPr>
      </p:pic>
      <p:pic>
        <p:nvPicPr>
          <p:cNvPr id="148" name="Shape 148"/>
          <p:cNvPicPr preferRelativeResize="0"/>
          <p:nvPr/>
        </p:nvPicPr>
        <p:blipFill>
          <a:blip r:embed="rId4">
            <a:alphaModFix/>
          </a:blip>
          <a:stretch>
            <a:fillRect/>
          </a:stretch>
        </p:blipFill>
        <p:spPr>
          <a:xfrm>
            <a:off x="2223550" y="2864600"/>
            <a:ext cx="3333750" cy="2152650"/>
          </a:xfrm>
          <a:prstGeom prst="rect">
            <a:avLst/>
          </a:prstGeom>
          <a:noFill/>
          <a:ln>
            <a:noFill/>
          </a:ln>
        </p:spPr>
      </p:pic>
      <p:pic>
        <p:nvPicPr>
          <p:cNvPr id="149" name="Shape 149"/>
          <p:cNvPicPr preferRelativeResize="0"/>
          <p:nvPr/>
        </p:nvPicPr>
        <p:blipFill>
          <a:blip r:embed="rId5">
            <a:alphaModFix/>
          </a:blip>
          <a:stretch>
            <a:fillRect/>
          </a:stretch>
        </p:blipFill>
        <p:spPr>
          <a:xfrm>
            <a:off x="5739250" y="2864599"/>
            <a:ext cx="3233593" cy="2152649"/>
          </a:xfrm>
          <a:prstGeom prst="rect">
            <a:avLst/>
          </a:prstGeom>
          <a:noFill/>
          <a:ln>
            <a:noFill/>
          </a:ln>
        </p:spPr>
      </p:pic>
    </p:spTree>
  </p:cSld>
  <p:clrMapOvr>
    <a:masterClrMapping/>
  </p:clrMapOvr>
  <p:transition spd="slow">
    <p:cut/>
  </p:transition>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3" name="Shape 153"/>
        <p:cNvGrpSpPr/>
        <p:nvPr/>
      </p:nvGrpSpPr>
      <p:grpSpPr>
        <a:xfrm>
          <a:off x="0" y="0"/>
          <a:ext cx="0" cy="0"/>
          <a:chOff x="0" y="0"/>
          <a:chExt cx="0" cy="0"/>
        </a:xfrm>
      </p:grpSpPr>
      <p:sp>
        <p:nvSpPr>
          <p:cNvPr id="154" name="Shape 154"/>
          <p:cNvSpPr txBox="1"/>
          <p:nvPr>
            <p:ph idx="1" type="body"/>
          </p:nvPr>
        </p:nvSpPr>
        <p:spPr>
          <a:xfrm>
            <a:off x="311700" y="1152475"/>
            <a:ext cx="8520599" cy="3416400"/>
          </a:xfrm>
          <a:prstGeom prst="rect">
            <a:avLst/>
          </a:prstGeom>
        </p:spPr>
        <p:txBody>
          <a:bodyPr anchorCtr="0" anchor="t" bIns="91425" lIns="91425" rIns="91425" tIns="91425">
            <a:noAutofit/>
          </a:bodyPr>
          <a:lstStyle/>
          <a:p>
            <a:pPr rtl="0">
              <a:spcBef>
                <a:spcPts val="0"/>
              </a:spcBef>
              <a:spcAft>
                <a:spcPts val="1000"/>
              </a:spcAft>
              <a:buNone/>
            </a:pPr>
            <a:r>
              <a:rPr lang="es" sz="1900">
                <a:solidFill>
                  <a:schemeClr val="lt2"/>
                </a:solidFill>
                <a:latin typeface="Arial"/>
                <a:ea typeface="Arial"/>
                <a:cs typeface="Arial"/>
                <a:sym typeface="Arial"/>
              </a:rPr>
              <a:t>Económico:</a:t>
            </a:r>
            <a:r>
              <a:rPr lang="es" sz="1900">
                <a:solidFill>
                  <a:schemeClr val="lt2"/>
                </a:solidFill>
                <a:latin typeface="Arial"/>
                <a:ea typeface="Arial"/>
                <a:cs typeface="Arial"/>
                <a:sym typeface="Arial"/>
              </a:rPr>
              <a:t> Estados Unidos se libró de las trabas para el  comercio que les imponía Londres cuando eran colonias. Crecieron territorial y económicamente, ayudados por la conquista del oeste la cual los ayudó a convertirse en una gran potencia.</a:t>
            </a:r>
          </a:p>
          <a:p>
            <a:pPr rtl="0">
              <a:spcBef>
                <a:spcPts val="0"/>
              </a:spcBef>
              <a:spcAft>
                <a:spcPts val="1000"/>
              </a:spcAft>
              <a:buNone/>
            </a:pPr>
            <a:r>
              <a:rPr lang="es" sz="1900">
                <a:solidFill>
                  <a:schemeClr val="lt2"/>
                </a:solidFill>
                <a:latin typeface="Arial"/>
                <a:ea typeface="Arial"/>
                <a:cs typeface="Arial"/>
                <a:sym typeface="Arial"/>
              </a:rPr>
              <a:t>Social:</a:t>
            </a:r>
            <a:r>
              <a:rPr lang="es" sz="1900">
                <a:solidFill>
                  <a:schemeClr val="lt2"/>
                </a:solidFill>
                <a:latin typeface="Arial"/>
                <a:ea typeface="Arial"/>
                <a:cs typeface="Arial"/>
                <a:sym typeface="Arial"/>
              </a:rPr>
              <a:t> Gracias a la independencia, los nuevos estados unidos de  América se organizaron como nación y las personas tuvieron la oportunidad de tener grandes recursos los que hizo que se desarrollaran las clases sociales así como las fuentes de empleo esto fue creando una sociedad dinámica.</a:t>
            </a:r>
          </a:p>
          <a:p>
            <a:pPr rtl="0">
              <a:spcBef>
                <a:spcPts val="0"/>
              </a:spcBef>
              <a:spcAft>
                <a:spcPts val="1000"/>
              </a:spcAft>
              <a:buNone/>
            </a:pPr>
            <a:r>
              <a:t/>
            </a:r>
            <a:endParaRPr/>
          </a:p>
        </p:txBody>
      </p:sp>
      <p:sp>
        <p:nvSpPr>
          <p:cNvPr id="155" name="Shape 155"/>
          <p:cNvSpPr txBox="1"/>
          <p:nvPr>
            <p:ph type="title"/>
          </p:nvPr>
        </p:nvSpPr>
        <p:spPr>
          <a:xfrm>
            <a:off x="311700" y="445025"/>
            <a:ext cx="8520599" cy="572699"/>
          </a:xfrm>
          <a:prstGeom prst="rect">
            <a:avLst/>
          </a:prstGeom>
        </p:spPr>
        <p:txBody>
          <a:bodyPr anchorCtr="0" anchor="t" bIns="91425" lIns="91425" rIns="91425" tIns="91425">
            <a:noAutofit/>
          </a:bodyPr>
          <a:lstStyle/>
          <a:p>
            <a:pPr lvl="0" rtl="0" algn="ctr">
              <a:spcBef>
                <a:spcPts val="0"/>
              </a:spcBef>
              <a:buNone/>
            </a:pPr>
            <a:r>
              <a:rPr lang="es"/>
              <a:t>CONSECUENCIAS</a:t>
            </a:r>
          </a:p>
        </p:txBody>
      </p:sp>
    </p:spTree>
  </p:cSld>
  <p:clrMapOvr>
    <a:masterClrMapping/>
  </p:clrMapOvr>
  <p:transition spd="slow">
    <p:cut/>
  </p:transition>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9" name="Shape 159"/>
        <p:cNvGrpSpPr/>
        <p:nvPr/>
      </p:nvGrpSpPr>
      <p:grpSpPr>
        <a:xfrm>
          <a:off x="0" y="0"/>
          <a:ext cx="0" cy="0"/>
          <a:chOff x="0" y="0"/>
          <a:chExt cx="0" cy="0"/>
        </a:xfrm>
      </p:grpSpPr>
      <p:sp>
        <p:nvSpPr>
          <p:cNvPr id="160" name="Shape 160"/>
          <p:cNvSpPr txBox="1"/>
          <p:nvPr>
            <p:ph idx="1" type="body"/>
          </p:nvPr>
        </p:nvSpPr>
        <p:spPr>
          <a:xfrm>
            <a:off x="203475" y="1065950"/>
            <a:ext cx="8520599" cy="3416400"/>
          </a:xfrm>
          <a:prstGeom prst="rect">
            <a:avLst/>
          </a:prstGeom>
        </p:spPr>
        <p:txBody>
          <a:bodyPr anchorCtr="0" anchor="t" bIns="91425" lIns="91425" rIns="91425" tIns="91425">
            <a:noAutofit/>
          </a:bodyPr>
          <a:lstStyle/>
          <a:p>
            <a:pPr rtl="0">
              <a:spcBef>
                <a:spcPts val="0"/>
              </a:spcBef>
              <a:spcAft>
                <a:spcPts val="1000"/>
              </a:spcAft>
              <a:buNone/>
            </a:pPr>
            <a:r>
              <a:t/>
            </a:r>
            <a:endParaRPr sz="1900">
              <a:solidFill>
                <a:schemeClr val="lt2"/>
              </a:solidFill>
              <a:latin typeface="Arial"/>
              <a:ea typeface="Arial"/>
              <a:cs typeface="Arial"/>
              <a:sym typeface="Arial"/>
            </a:endParaRPr>
          </a:p>
          <a:p>
            <a:pPr rtl="0">
              <a:spcBef>
                <a:spcPts val="0"/>
              </a:spcBef>
              <a:spcAft>
                <a:spcPts val="1000"/>
              </a:spcAft>
              <a:buNone/>
            </a:pPr>
            <a:r>
              <a:rPr lang="es" sz="1900">
                <a:solidFill>
                  <a:schemeClr val="lt2"/>
                </a:solidFill>
                <a:latin typeface="Arial"/>
                <a:ea typeface="Arial"/>
                <a:cs typeface="Arial"/>
                <a:sym typeface="Arial"/>
              </a:rPr>
              <a:t>Internacional:</a:t>
            </a:r>
            <a:r>
              <a:rPr lang="es" sz="1900">
                <a:solidFill>
                  <a:schemeClr val="lt2"/>
                </a:solidFill>
                <a:latin typeface="Arial"/>
                <a:ea typeface="Arial"/>
                <a:cs typeface="Arial"/>
                <a:sym typeface="Arial"/>
              </a:rPr>
              <a:t> Todas las colonias europeas en América siguieron esta tendencia y años después género muchas campañas de independencia. Pero también Europa, Francia estallo la revolución siguiendo un poco el modelo americano.</a:t>
            </a:r>
          </a:p>
          <a:p>
            <a:pPr rtl="0">
              <a:spcBef>
                <a:spcPts val="0"/>
              </a:spcBef>
              <a:spcAft>
                <a:spcPts val="1000"/>
              </a:spcAft>
              <a:buNone/>
            </a:pPr>
            <a:r>
              <a:rPr lang="es" sz="1900">
                <a:solidFill>
                  <a:schemeClr val="lt2"/>
                </a:solidFill>
                <a:latin typeface="Arial"/>
                <a:ea typeface="Arial"/>
                <a:cs typeface="Arial"/>
                <a:sym typeface="Arial"/>
              </a:rPr>
              <a:t>Política:</a:t>
            </a:r>
            <a:r>
              <a:rPr lang="es" sz="1900">
                <a:solidFill>
                  <a:schemeClr val="lt2"/>
                </a:solidFill>
                <a:latin typeface="Arial"/>
                <a:ea typeface="Arial"/>
                <a:cs typeface="Arial"/>
                <a:sym typeface="Arial"/>
              </a:rPr>
              <a:t> El modelo de estados federados fue copiado por muchos países como México o Brasil para organizarse políticamente.</a:t>
            </a:r>
          </a:p>
        </p:txBody>
      </p:sp>
    </p:spTree>
  </p:cSld>
  <p:clrMapOvr>
    <a:masterClrMapping/>
  </p:clrMapOvr>
  <p:transition spd="slow">
    <p:cut/>
  </p:transition>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4" name="Shape 164"/>
        <p:cNvGrpSpPr/>
        <p:nvPr/>
      </p:nvGrpSpPr>
      <p:grpSpPr>
        <a:xfrm>
          <a:off x="0" y="0"/>
          <a:ext cx="0" cy="0"/>
          <a:chOff x="0" y="0"/>
          <a:chExt cx="0" cy="0"/>
        </a:xfrm>
      </p:grpSpPr>
      <p:sp>
        <p:nvSpPr>
          <p:cNvPr id="165" name="Shape 165"/>
          <p:cNvSpPr txBox="1"/>
          <p:nvPr>
            <p:ph type="title"/>
          </p:nvPr>
        </p:nvSpPr>
        <p:spPr>
          <a:xfrm>
            <a:off x="311700" y="445025"/>
            <a:ext cx="8520599" cy="572699"/>
          </a:xfrm>
          <a:prstGeom prst="rect">
            <a:avLst/>
          </a:prstGeom>
        </p:spPr>
        <p:txBody>
          <a:bodyPr anchorCtr="0" anchor="t" bIns="91425" lIns="91425" rIns="91425" tIns="91425">
            <a:noAutofit/>
          </a:bodyPr>
          <a:lstStyle/>
          <a:p>
            <a:pPr algn="ctr">
              <a:spcBef>
                <a:spcPts val="0"/>
              </a:spcBef>
              <a:buNone/>
            </a:pPr>
            <a:r>
              <a:rPr lang="es"/>
              <a:t>Bibliografía</a:t>
            </a:r>
          </a:p>
        </p:txBody>
      </p:sp>
      <p:sp>
        <p:nvSpPr>
          <p:cNvPr id="166" name="Shape 166"/>
          <p:cNvSpPr txBox="1"/>
          <p:nvPr>
            <p:ph idx="1" type="body"/>
          </p:nvPr>
        </p:nvSpPr>
        <p:spPr>
          <a:xfrm>
            <a:off x="311700" y="887646"/>
            <a:ext cx="8520599" cy="2401200"/>
          </a:xfrm>
          <a:prstGeom prst="rect">
            <a:avLst/>
          </a:prstGeom>
        </p:spPr>
        <p:txBody>
          <a:bodyPr anchorCtr="0" anchor="t" bIns="91425" lIns="91425" rIns="91425" tIns="91425">
            <a:noAutofit/>
          </a:bodyPr>
          <a:lstStyle/>
          <a:p>
            <a:pPr lvl="0" rtl="0">
              <a:spcBef>
                <a:spcPts val="0"/>
              </a:spcBef>
              <a:buNone/>
            </a:pPr>
            <a:r>
              <a:rPr lang="es" sz="1400"/>
              <a:t>Vázquez, A. (2013). </a:t>
            </a:r>
            <a:r>
              <a:rPr i="1" lang="es" sz="1400"/>
              <a:t>La independencia de los estados unidos de norteamérica. </a:t>
            </a:r>
            <a:r>
              <a:rPr lang="es" sz="1400"/>
              <a:t>Recuperado de: </a:t>
            </a:r>
            <a:r>
              <a:rPr lang="es" sz="1400" u="sng">
                <a:solidFill>
                  <a:srgbClr val="FF00FF"/>
                </a:solidFill>
                <a:hlinkClick r:id="rId3"/>
              </a:rPr>
              <a:t>http://es.slideshare.net/sanjangel/independencia-delosestadosunidos-26032150</a:t>
            </a:r>
          </a:p>
          <a:p>
            <a:pPr lvl="0" rtl="0">
              <a:spcBef>
                <a:spcPts val="0"/>
              </a:spcBef>
              <a:buNone/>
            </a:pPr>
            <a:r>
              <a:rPr lang="es" sz="1400"/>
              <a:t>El historiador (2014). </a:t>
            </a:r>
            <a:r>
              <a:rPr i="1" lang="es" sz="1400"/>
              <a:t>Independencia de los estados unidos. </a:t>
            </a:r>
            <a:r>
              <a:rPr lang="es" sz="1400"/>
              <a:t>Recuperado de: </a:t>
            </a:r>
            <a:r>
              <a:rPr lang="es" sz="1400" u="sng">
                <a:solidFill>
                  <a:srgbClr val="FF00FF"/>
                </a:solidFill>
                <a:hlinkClick r:id="rId4"/>
              </a:rPr>
              <a:t>http://www.historiacultural.com/2010/11/independencia-de-estados-unidos.html</a:t>
            </a:r>
          </a:p>
          <a:p>
            <a:pPr lvl="0" rtl="0">
              <a:spcBef>
                <a:spcPts val="0"/>
              </a:spcBef>
              <a:buNone/>
            </a:pPr>
            <a:r>
              <a:rPr lang="es" sz="1400"/>
              <a:t>Lozano, J. (2004). </a:t>
            </a:r>
            <a:r>
              <a:rPr i="1" lang="es" sz="1400"/>
              <a:t>Causas de la revolución de las 13 colonias. </a:t>
            </a:r>
            <a:r>
              <a:rPr lang="es" sz="1400"/>
              <a:t>Recuperado de</a:t>
            </a:r>
            <a:r>
              <a:rPr lang="es" sz="1400">
                <a:solidFill>
                  <a:srgbClr val="FF00FF"/>
                </a:solidFill>
              </a:rPr>
              <a:t>: </a:t>
            </a:r>
            <a:r>
              <a:rPr lang="es" sz="1400" u="sng">
                <a:solidFill>
                  <a:srgbClr val="FF00FF"/>
                </a:solidFill>
                <a:hlinkClick r:id="rId5"/>
              </a:rPr>
              <a:t>http://www.claseshistoria.com/revolucionesburguesas/revolucionusacausas.htm</a:t>
            </a:r>
          </a:p>
          <a:p>
            <a:pPr lvl="0" rtl="0">
              <a:spcBef>
                <a:spcPts val="0"/>
              </a:spcBef>
              <a:buNone/>
            </a:pPr>
            <a:r>
              <a:rPr lang="es" sz="1400"/>
              <a:t>National Archives. (S.F). </a:t>
            </a:r>
            <a:r>
              <a:rPr i="1" lang="es" sz="1400"/>
              <a:t>La constitución de los Estados Unidos de América en 1787. </a:t>
            </a:r>
            <a:r>
              <a:rPr lang="es" sz="1400"/>
              <a:t>Recuperado de: </a:t>
            </a:r>
            <a:r>
              <a:rPr lang="es" sz="1400" u="sng">
                <a:solidFill>
                  <a:schemeClr val="hlink"/>
                </a:solidFill>
                <a:hlinkClick r:id="rId6"/>
              </a:rPr>
              <a:t>http://www.archives.gov/espanol/constitucion.html</a:t>
            </a:r>
          </a:p>
          <a:p>
            <a:pPr lvl="0" rtl="0">
              <a:spcBef>
                <a:spcPts val="0"/>
              </a:spcBef>
              <a:buNone/>
            </a:pPr>
            <a:r>
              <a:rPr lang="es" sz="1400"/>
              <a:t>Sin autor. (S.F). </a:t>
            </a:r>
            <a:r>
              <a:rPr i="1" lang="es" sz="1400"/>
              <a:t>La constitución de Estados Unidos. </a:t>
            </a:r>
            <a:r>
              <a:rPr lang="es" sz="1400"/>
              <a:t>Recuperado de: </a:t>
            </a:r>
            <a:r>
              <a:rPr lang="es" sz="1400" u="sng">
                <a:solidFill>
                  <a:schemeClr val="hlink"/>
                </a:solidFill>
                <a:latin typeface="Arial"/>
                <a:ea typeface="Arial"/>
                <a:cs typeface="Arial"/>
                <a:sym typeface="Arial"/>
                <a:hlinkClick r:id="rId7"/>
              </a:rPr>
              <a:t>https://es.wikipedia.org/wiki/Constituci%C3%B3n_de_los_Estados_Un</a:t>
            </a:r>
          </a:p>
          <a:p>
            <a:pPr rtl="0">
              <a:spcBef>
                <a:spcPts val="0"/>
              </a:spcBef>
              <a:buNone/>
            </a:pPr>
            <a:r>
              <a:rPr lang="es" sz="1400"/>
              <a:t>Salazar, J. (2010). </a:t>
            </a:r>
            <a:r>
              <a:rPr i="1" lang="es" sz="1400"/>
              <a:t>Aspectos generales de la burguesía en el siglo XVIII. </a:t>
            </a:r>
            <a:r>
              <a:rPr lang="es" sz="1400"/>
              <a:t>Recuperado de </a:t>
            </a:r>
            <a:r>
              <a:rPr lang="es" sz="1400" u="sng">
                <a:solidFill>
                  <a:schemeClr val="hlink"/>
                </a:solidFill>
                <a:latin typeface="Arial"/>
                <a:ea typeface="Arial"/>
                <a:cs typeface="Arial"/>
                <a:sym typeface="Arial"/>
                <a:hlinkClick r:id="rId8"/>
              </a:rPr>
              <a:t>http://www.scribd.com/doc/41917648/Aspectos-generales-de-la-burguesia-en-el-siglo-XVIII#scribd</a:t>
            </a:r>
          </a:p>
          <a:p>
            <a:pPr rtl="0">
              <a:spcBef>
                <a:spcPts val="0"/>
              </a:spcBef>
              <a:buNone/>
            </a:pPr>
            <a:r>
              <a:t/>
            </a:r>
            <a:endParaRPr sz="1400"/>
          </a:p>
        </p:txBody>
      </p:sp>
    </p:spTree>
  </p:cSld>
  <p:clrMapOvr>
    <a:masterClrMapping/>
  </p:clrMapOvr>
  <p:transition spd="slow">
    <p:cut/>
  </p:transition>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0" name="Shape 170"/>
        <p:cNvGrpSpPr/>
        <p:nvPr/>
      </p:nvGrpSpPr>
      <p:grpSpPr>
        <a:xfrm>
          <a:off x="0" y="0"/>
          <a:ext cx="0" cy="0"/>
          <a:chOff x="0" y="0"/>
          <a:chExt cx="0" cy="0"/>
        </a:xfrm>
      </p:grpSpPr>
      <p:sp>
        <p:nvSpPr>
          <p:cNvPr id="171" name="Shape 171"/>
          <p:cNvSpPr txBox="1"/>
          <p:nvPr>
            <p:ph type="title"/>
          </p:nvPr>
        </p:nvSpPr>
        <p:spPr>
          <a:xfrm>
            <a:off x="311700" y="445025"/>
            <a:ext cx="8520599" cy="572699"/>
          </a:xfrm>
          <a:prstGeom prst="rect">
            <a:avLst/>
          </a:prstGeom>
        </p:spPr>
        <p:txBody>
          <a:bodyPr anchorCtr="0" anchor="t" bIns="91425" lIns="91425" rIns="91425" tIns="91425">
            <a:noAutofit/>
          </a:bodyPr>
          <a:lstStyle/>
          <a:p>
            <a:pPr algn="ctr">
              <a:spcBef>
                <a:spcPts val="0"/>
              </a:spcBef>
              <a:buNone/>
            </a:pPr>
            <a:r>
              <a:rPr lang="es"/>
              <a:t>Bibliografía </a:t>
            </a:r>
          </a:p>
        </p:txBody>
      </p:sp>
      <p:sp>
        <p:nvSpPr>
          <p:cNvPr id="172" name="Shape 172"/>
          <p:cNvSpPr txBox="1"/>
          <p:nvPr>
            <p:ph idx="1" type="body"/>
          </p:nvPr>
        </p:nvSpPr>
        <p:spPr>
          <a:xfrm>
            <a:off x="311700" y="1152475"/>
            <a:ext cx="8520599" cy="3416400"/>
          </a:xfrm>
          <a:prstGeom prst="rect">
            <a:avLst/>
          </a:prstGeom>
        </p:spPr>
        <p:txBody>
          <a:bodyPr anchorCtr="0" anchor="t" bIns="91425" lIns="91425" rIns="91425" tIns="91425">
            <a:noAutofit/>
          </a:bodyPr>
          <a:lstStyle/>
          <a:p>
            <a:pPr rtl="0">
              <a:spcBef>
                <a:spcPts val="0"/>
              </a:spcBef>
              <a:buNone/>
            </a:pPr>
            <a:r>
              <a:rPr lang="es" sz="1100"/>
              <a:t>Carr, K. (2015). </a:t>
            </a:r>
            <a:r>
              <a:rPr i="1" lang="es" sz="1100"/>
              <a:t>Declaration of independence. </a:t>
            </a:r>
            <a:r>
              <a:rPr lang="es" sz="1100"/>
              <a:t>Recuperado de </a:t>
            </a:r>
            <a:r>
              <a:rPr lang="es" sz="1100" u="sng">
                <a:solidFill>
                  <a:schemeClr val="accent5"/>
                </a:solidFill>
                <a:latin typeface="Arial"/>
                <a:ea typeface="Arial"/>
                <a:cs typeface="Arial"/>
                <a:sym typeface="Arial"/>
                <a:hlinkClick r:id="rId3"/>
              </a:rPr>
              <a:t>http://www.historyforkids.org/learn/northamerica/after1500/government/declaration.htm</a:t>
            </a:r>
          </a:p>
          <a:p>
            <a:pPr rtl="0">
              <a:spcBef>
                <a:spcPts val="0"/>
              </a:spcBef>
              <a:buNone/>
            </a:pPr>
            <a:r>
              <a:rPr lang="es" sz="1100">
                <a:solidFill>
                  <a:schemeClr val="lt2"/>
                </a:solidFill>
              </a:rPr>
              <a:t>Albacete. (2001). </a:t>
            </a:r>
            <a:r>
              <a:rPr i="1" lang="es" sz="1100">
                <a:solidFill>
                  <a:schemeClr val="lt2"/>
                </a:solidFill>
              </a:rPr>
              <a:t>La Europa del siglo XVIII. </a:t>
            </a:r>
            <a:r>
              <a:rPr lang="es" sz="1100">
                <a:solidFill>
                  <a:schemeClr val="lt2"/>
                </a:solidFill>
              </a:rPr>
              <a:t>Recuperado de </a:t>
            </a:r>
            <a:r>
              <a:rPr lang="es" sz="1100" u="sng">
                <a:solidFill>
                  <a:schemeClr val="accent5"/>
                </a:solidFill>
                <a:latin typeface="Arial"/>
                <a:ea typeface="Arial"/>
                <a:cs typeface="Arial"/>
                <a:sym typeface="Arial"/>
                <a:hlinkClick r:id="rId4"/>
              </a:rPr>
              <a:t>http://bachiller.sabuco.com/historia/sxviii.pdf</a:t>
            </a:r>
          </a:p>
          <a:p>
            <a:pPr rtl="0">
              <a:spcBef>
                <a:spcPts val="0"/>
              </a:spcBef>
              <a:buNone/>
            </a:pPr>
            <a:r>
              <a:rPr lang="es" sz="1100">
                <a:solidFill>
                  <a:schemeClr val="lt2"/>
                </a:solidFill>
              </a:rPr>
              <a:t>Domínguez, C., Carrillo, R. (2008). </a:t>
            </a:r>
            <a:r>
              <a:rPr i="1" lang="es" sz="1100">
                <a:solidFill>
                  <a:schemeClr val="lt2"/>
                </a:solidFill>
              </a:rPr>
              <a:t>Europa en los siglos XVII y XVIII. </a:t>
            </a:r>
            <a:r>
              <a:rPr lang="es" sz="1100">
                <a:solidFill>
                  <a:schemeClr val="lt2"/>
                </a:solidFill>
              </a:rPr>
              <a:t>Recuperado de </a:t>
            </a:r>
            <a:r>
              <a:rPr lang="es" sz="1100" u="sng">
                <a:solidFill>
                  <a:schemeClr val="accent5"/>
                </a:solidFill>
                <a:latin typeface="Arial"/>
                <a:ea typeface="Arial"/>
                <a:cs typeface="Arial"/>
                <a:sym typeface="Arial"/>
                <a:hlinkClick r:id="rId5"/>
              </a:rPr>
              <a:t>http://portalacademico.cch.unam.mx/materiales/prof/matdidac/sitpro/hist/mex/mex1/HMI/Ilustracion.pdf</a:t>
            </a:r>
          </a:p>
          <a:p>
            <a:pPr rtl="0">
              <a:spcBef>
                <a:spcPts val="0"/>
              </a:spcBef>
              <a:buNone/>
            </a:pPr>
            <a:r>
              <a:rPr lang="es" sz="1100">
                <a:solidFill>
                  <a:schemeClr val="lt2"/>
                </a:solidFill>
              </a:rPr>
              <a:t>Barrios, A. (s.f). </a:t>
            </a:r>
            <a:r>
              <a:rPr i="1" lang="es" sz="1100">
                <a:solidFill>
                  <a:schemeClr val="lt2"/>
                </a:solidFill>
              </a:rPr>
              <a:t>La independencia de Estados Unidos. </a:t>
            </a:r>
            <a:r>
              <a:rPr lang="es" sz="1100">
                <a:solidFill>
                  <a:schemeClr val="lt2"/>
                </a:solidFill>
              </a:rPr>
              <a:t>Recuperado de </a:t>
            </a:r>
            <a:r>
              <a:rPr lang="es" sz="1100" u="sng">
                <a:solidFill>
                  <a:schemeClr val="accent5"/>
                </a:solidFill>
                <a:latin typeface="Arial"/>
                <a:ea typeface="Arial"/>
                <a:cs typeface="Arial"/>
                <a:sym typeface="Arial"/>
                <a:hlinkClick r:id="rId6"/>
              </a:rPr>
              <a:t>http://historiausa.about.com/od/Indep/a/La-Independencia-De-Estados-Unidos.htm</a:t>
            </a:r>
          </a:p>
          <a:p>
            <a:pPr rtl="0">
              <a:spcBef>
                <a:spcPts val="0"/>
              </a:spcBef>
              <a:spcAft>
                <a:spcPts val="1000"/>
              </a:spcAft>
              <a:buNone/>
            </a:pPr>
            <a:r>
              <a:rPr lang="es" sz="1100">
                <a:solidFill>
                  <a:srgbClr val="000000"/>
                </a:solidFill>
                <a:latin typeface="Arial"/>
                <a:ea typeface="Arial"/>
                <a:cs typeface="Arial"/>
                <a:sym typeface="Arial"/>
              </a:rPr>
              <a:t>(S.F). </a:t>
            </a:r>
            <a:r>
              <a:rPr i="1" lang="es" sz="1100">
                <a:solidFill>
                  <a:srgbClr val="000000"/>
                </a:solidFill>
                <a:latin typeface="Arial"/>
                <a:ea typeface="Arial"/>
                <a:cs typeface="Arial"/>
                <a:sym typeface="Arial"/>
              </a:rPr>
              <a:t>Consecuencias de la independencia de las trece colonias. </a:t>
            </a:r>
            <a:r>
              <a:rPr lang="es" sz="1100">
                <a:solidFill>
                  <a:srgbClr val="000000"/>
                </a:solidFill>
                <a:latin typeface="Arial"/>
                <a:ea typeface="Arial"/>
                <a:cs typeface="Arial"/>
                <a:sym typeface="Arial"/>
              </a:rPr>
              <a:t>Recuperado de</a:t>
            </a:r>
          </a:p>
          <a:p>
            <a:pPr rtl="0">
              <a:spcBef>
                <a:spcPts val="0"/>
              </a:spcBef>
              <a:spcAft>
                <a:spcPts val="1000"/>
              </a:spcAft>
              <a:buNone/>
            </a:pPr>
            <a:r>
              <a:rPr lang="es" sz="1100" u="sng">
                <a:solidFill>
                  <a:srgbClr val="9900FF"/>
                </a:solidFill>
                <a:latin typeface="Arial"/>
                <a:ea typeface="Arial"/>
                <a:cs typeface="Arial"/>
                <a:sym typeface="Arial"/>
                <a:hlinkClick r:id="rId7"/>
              </a:rPr>
              <a:t>http://www.claseshistoria.com/revolucionesburguesas/revolucionusaconsecuencias.htm</a:t>
            </a:r>
          </a:p>
          <a:p>
            <a:pPr rtl="0">
              <a:spcBef>
                <a:spcPts val="0"/>
              </a:spcBef>
              <a:spcAft>
                <a:spcPts val="1000"/>
              </a:spcAft>
              <a:buNone/>
            </a:pPr>
            <a:r>
              <a:rPr lang="es" sz="1100">
                <a:solidFill>
                  <a:srgbClr val="000000"/>
                </a:solidFill>
                <a:latin typeface="Arial"/>
                <a:ea typeface="Arial"/>
                <a:cs typeface="Arial"/>
                <a:sym typeface="Arial"/>
              </a:rPr>
              <a:t>El historiador . (S.F) </a:t>
            </a:r>
            <a:r>
              <a:rPr i="1" lang="es" sz="1100">
                <a:solidFill>
                  <a:srgbClr val="000000"/>
                </a:solidFill>
                <a:latin typeface="Arial"/>
                <a:ea typeface="Arial"/>
                <a:cs typeface="Arial"/>
                <a:sym typeface="Arial"/>
              </a:rPr>
              <a:t>Independencia de los estados unidos. </a:t>
            </a:r>
            <a:r>
              <a:rPr lang="es" sz="1100">
                <a:solidFill>
                  <a:srgbClr val="000000"/>
                </a:solidFill>
                <a:latin typeface="Arial"/>
                <a:ea typeface="Arial"/>
                <a:cs typeface="Arial"/>
                <a:sym typeface="Arial"/>
              </a:rPr>
              <a:t>Recuperado de</a:t>
            </a:r>
          </a:p>
          <a:p>
            <a:pPr rtl="0">
              <a:spcBef>
                <a:spcPts val="0"/>
              </a:spcBef>
              <a:spcAft>
                <a:spcPts val="1000"/>
              </a:spcAft>
              <a:buNone/>
            </a:pPr>
            <a:r>
              <a:rPr lang="es" sz="1100" u="sng">
                <a:solidFill>
                  <a:srgbClr val="9900FF"/>
                </a:solidFill>
                <a:latin typeface="Arial"/>
                <a:ea typeface="Arial"/>
                <a:cs typeface="Arial"/>
                <a:sym typeface="Arial"/>
                <a:hlinkClick r:id="rId8"/>
              </a:rPr>
              <a:t>http://www.historiacultural.com/2010/11/independencia-de-estados-unidos.html</a:t>
            </a:r>
          </a:p>
          <a:p>
            <a:pPr rtl="0">
              <a:spcBef>
                <a:spcPts val="0"/>
              </a:spcBef>
              <a:buNone/>
            </a:pPr>
            <a:r>
              <a:t/>
            </a:r>
            <a:endParaRPr sz="600">
              <a:solidFill>
                <a:schemeClr val="lt2"/>
              </a:solidFill>
            </a:endParaRPr>
          </a:p>
          <a:p>
            <a:pPr rtl="0">
              <a:spcBef>
                <a:spcPts val="0"/>
              </a:spcBef>
              <a:buNone/>
            </a:pPr>
            <a:r>
              <a:t/>
            </a:r>
            <a:endParaRPr sz="600">
              <a:solidFill>
                <a:schemeClr val="lt2"/>
              </a:solidFill>
            </a:endParaRPr>
          </a:p>
          <a:p>
            <a:pPr rtl="0">
              <a:spcBef>
                <a:spcPts val="0"/>
              </a:spcBef>
              <a:buNone/>
            </a:pPr>
            <a:r>
              <a:t/>
            </a:r>
            <a:endParaRPr sz="1000">
              <a:solidFill>
                <a:schemeClr val="lt2"/>
              </a:solidFill>
              <a:hlinkClick r:id="rId9"/>
            </a:endParaRPr>
          </a:p>
          <a:p>
            <a:pPr rtl="0">
              <a:spcBef>
                <a:spcPts val="0"/>
              </a:spcBef>
              <a:buNone/>
            </a:pPr>
            <a:r>
              <a:t/>
            </a:r>
            <a:endParaRPr sz="1000">
              <a:hlinkClick r:id="rId10"/>
            </a:endParaRPr>
          </a:p>
          <a:p>
            <a:pPr rtl="0">
              <a:spcBef>
                <a:spcPts val="0"/>
              </a:spcBef>
              <a:buNone/>
            </a:pPr>
            <a:r>
              <a:t/>
            </a:r>
            <a:endParaRPr sz="1100" u="sng">
              <a:solidFill>
                <a:schemeClr val="accent5"/>
              </a:solidFill>
              <a:latin typeface="Arial"/>
              <a:ea typeface="Arial"/>
              <a:cs typeface="Arial"/>
              <a:sym typeface="Arial"/>
              <a:hlinkClick r:id="rId11"/>
            </a:endParaRPr>
          </a:p>
          <a:p>
            <a:pPr rtl="0">
              <a:spcBef>
                <a:spcPts val="0"/>
              </a:spcBef>
              <a:buNone/>
            </a:pPr>
            <a:r>
              <a:rPr lang="es"/>
              <a:t> </a:t>
            </a:r>
          </a:p>
          <a:p>
            <a:pPr rtl="0">
              <a:spcBef>
                <a:spcPts val="0"/>
              </a:spcBef>
              <a:buNone/>
            </a:pPr>
            <a:r>
              <a:t/>
            </a:r>
            <a:endParaRPr/>
          </a:p>
          <a:p>
            <a:pPr rtl="0">
              <a:spcBef>
                <a:spcPts val="0"/>
              </a:spcBef>
              <a:buNone/>
            </a:pPr>
            <a:r>
              <a:t/>
            </a:r>
            <a:endParaRPr/>
          </a:p>
          <a:p>
            <a:pPr>
              <a:spcBef>
                <a:spcPts val="0"/>
              </a:spcBef>
              <a:buNone/>
            </a:pPr>
            <a:r>
              <a:t/>
            </a:r>
            <a:endParaRPr/>
          </a:p>
        </p:txBody>
      </p:sp>
    </p:spTree>
  </p:cSld>
  <p:clrMapOvr>
    <a:masterClrMapping/>
  </p:clrMapOvr>
  <p:transition spd="slow">
    <p:cut/>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1" name="Shape 61"/>
        <p:cNvGrpSpPr/>
        <p:nvPr/>
      </p:nvGrpSpPr>
      <p:grpSpPr>
        <a:xfrm>
          <a:off x="0" y="0"/>
          <a:ext cx="0" cy="0"/>
          <a:chOff x="0" y="0"/>
          <a:chExt cx="0" cy="0"/>
        </a:xfrm>
      </p:grpSpPr>
      <p:sp>
        <p:nvSpPr>
          <p:cNvPr id="62" name="Shape 62"/>
          <p:cNvSpPr txBox="1"/>
          <p:nvPr>
            <p:ph type="title"/>
          </p:nvPr>
        </p:nvSpPr>
        <p:spPr>
          <a:xfrm>
            <a:off x="311700" y="445025"/>
            <a:ext cx="8520599" cy="572699"/>
          </a:xfrm>
          <a:prstGeom prst="rect">
            <a:avLst/>
          </a:prstGeom>
        </p:spPr>
        <p:txBody>
          <a:bodyPr anchorCtr="0" anchor="t" bIns="91425" lIns="91425" rIns="91425" tIns="91425">
            <a:noAutofit/>
          </a:bodyPr>
          <a:lstStyle/>
          <a:p>
            <a:pPr algn="ctr">
              <a:spcBef>
                <a:spcPts val="0"/>
              </a:spcBef>
              <a:buNone/>
            </a:pPr>
            <a:r>
              <a:rPr lang="es" sz="3600"/>
              <a:t>Introducción </a:t>
            </a:r>
          </a:p>
        </p:txBody>
      </p:sp>
      <p:sp>
        <p:nvSpPr>
          <p:cNvPr id="63" name="Shape 63"/>
          <p:cNvSpPr txBox="1"/>
          <p:nvPr>
            <p:ph idx="1" type="body"/>
          </p:nvPr>
        </p:nvSpPr>
        <p:spPr>
          <a:xfrm>
            <a:off x="311700" y="1152475"/>
            <a:ext cx="8520599" cy="3416400"/>
          </a:xfrm>
          <a:prstGeom prst="rect">
            <a:avLst/>
          </a:prstGeom>
        </p:spPr>
        <p:txBody>
          <a:bodyPr anchorCtr="0" anchor="t" bIns="91425" lIns="91425" rIns="91425" tIns="91425">
            <a:noAutofit/>
          </a:bodyPr>
          <a:lstStyle/>
          <a:p>
            <a:pPr rtl="0">
              <a:spcBef>
                <a:spcPts val="0"/>
              </a:spcBef>
              <a:buNone/>
            </a:pPr>
            <a:r>
              <a:rPr lang="es"/>
              <a:t>Hoy en dia la mayoria de naciones han podido independizarse. En este documento hablaremos sobre la independencia de los Estados unidos y como se separó de Gran Bretaña. Cual es el contexto, las causas, consecuencias y cuales son las características de esta constitución.</a:t>
            </a:r>
          </a:p>
          <a:p>
            <a:pPr>
              <a:spcBef>
                <a:spcPts val="0"/>
              </a:spcBef>
              <a:buNone/>
            </a:pPr>
            <a:r>
              <a:rPr lang="es"/>
              <a:t>      </a:t>
            </a:r>
          </a:p>
        </p:txBody>
      </p:sp>
      <p:pic>
        <p:nvPicPr>
          <p:cNvPr id="64" name="Shape 64"/>
          <p:cNvPicPr preferRelativeResize="0"/>
          <p:nvPr/>
        </p:nvPicPr>
        <p:blipFill>
          <a:blip r:embed="rId3">
            <a:alphaModFix/>
          </a:blip>
          <a:stretch>
            <a:fillRect/>
          </a:stretch>
        </p:blipFill>
        <p:spPr>
          <a:xfrm>
            <a:off x="496100" y="2631375"/>
            <a:ext cx="4035900" cy="2146024"/>
          </a:xfrm>
          <a:prstGeom prst="rect">
            <a:avLst/>
          </a:prstGeom>
          <a:noFill/>
          <a:ln>
            <a:noFill/>
          </a:ln>
        </p:spPr>
      </p:pic>
      <p:pic>
        <p:nvPicPr>
          <p:cNvPr id="65" name="Shape 65"/>
          <p:cNvPicPr preferRelativeResize="0"/>
          <p:nvPr/>
        </p:nvPicPr>
        <p:blipFill>
          <a:blip r:embed="rId4">
            <a:alphaModFix/>
          </a:blip>
          <a:stretch>
            <a:fillRect/>
          </a:stretch>
        </p:blipFill>
        <p:spPr>
          <a:xfrm>
            <a:off x="4532000" y="2631375"/>
            <a:ext cx="3995225" cy="2146024"/>
          </a:xfrm>
          <a:prstGeom prst="rect">
            <a:avLst/>
          </a:prstGeom>
          <a:noFill/>
          <a:ln>
            <a:noFill/>
          </a:ln>
        </p:spPr>
      </p:pic>
    </p:spTree>
  </p:cSld>
  <p:clrMapOvr>
    <a:masterClrMapping/>
  </p:clrMapOvr>
  <p:transition spd="slow">
    <p:cut/>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9" name="Shape 69"/>
        <p:cNvGrpSpPr/>
        <p:nvPr/>
      </p:nvGrpSpPr>
      <p:grpSpPr>
        <a:xfrm>
          <a:off x="0" y="0"/>
          <a:ext cx="0" cy="0"/>
          <a:chOff x="0" y="0"/>
          <a:chExt cx="0" cy="0"/>
        </a:xfrm>
      </p:grpSpPr>
      <p:sp>
        <p:nvSpPr>
          <p:cNvPr id="70" name="Shape 70"/>
          <p:cNvSpPr txBox="1"/>
          <p:nvPr>
            <p:ph type="title"/>
          </p:nvPr>
        </p:nvSpPr>
        <p:spPr>
          <a:xfrm>
            <a:off x="311700" y="445025"/>
            <a:ext cx="8520599" cy="572699"/>
          </a:xfrm>
          <a:prstGeom prst="rect">
            <a:avLst/>
          </a:prstGeom>
        </p:spPr>
        <p:txBody>
          <a:bodyPr anchorCtr="0" anchor="t" bIns="91425" lIns="91425" rIns="91425" tIns="91425">
            <a:noAutofit/>
          </a:bodyPr>
          <a:lstStyle/>
          <a:p>
            <a:pPr>
              <a:spcBef>
                <a:spcPts val="0"/>
              </a:spcBef>
              <a:buNone/>
            </a:pPr>
            <a:r>
              <a:rPr lang="es"/>
              <a:t>CONTEXTO</a:t>
            </a:r>
          </a:p>
        </p:txBody>
      </p:sp>
      <p:sp>
        <p:nvSpPr>
          <p:cNvPr id="71" name="Shape 71"/>
          <p:cNvSpPr txBox="1"/>
          <p:nvPr>
            <p:ph idx="1" type="body"/>
          </p:nvPr>
        </p:nvSpPr>
        <p:spPr>
          <a:xfrm>
            <a:off x="311700" y="1152475"/>
            <a:ext cx="8520599" cy="3416400"/>
          </a:xfrm>
          <a:prstGeom prst="rect">
            <a:avLst/>
          </a:prstGeom>
        </p:spPr>
        <p:txBody>
          <a:bodyPr anchorCtr="0" anchor="t" bIns="91425" lIns="91425" rIns="91425" tIns="91425">
            <a:noAutofit/>
          </a:bodyPr>
          <a:lstStyle/>
          <a:p>
            <a:pPr rtl="0">
              <a:spcBef>
                <a:spcPts val="0"/>
              </a:spcBef>
              <a:spcAft>
                <a:spcPts val="0"/>
              </a:spcAft>
              <a:buNone/>
            </a:pPr>
            <a:r>
              <a:rPr lang="es" sz="1400">
                <a:solidFill>
                  <a:srgbClr val="F3F3F3"/>
                </a:solidFill>
              </a:rPr>
              <a:t>Antes de que Estados Unidos declarara su independencia, la tierra estaba dividida en trece colonias en la costa del este del país. Es por esto que hay trece estrellas en la bandera nacional de Estados Unidos. Antes de la independencia fuera firmada por Gran Bretaña, hubo muchos intentos. Delegados de las colonias se reunían en congreso para discutir sobre el asunto, menos el delegado del estado de Georgia. Los colonistas luchaban por los derechos vida, libertad y propiedad. Una frase muy famosa dicha por Patrick Henry representa mucho la lucha de su independencia; “dame libertad o dame la muerte”.</a:t>
            </a:r>
          </a:p>
          <a:p>
            <a:pPr>
              <a:spcBef>
                <a:spcPts val="0"/>
              </a:spcBef>
              <a:buNone/>
            </a:pPr>
            <a:r>
              <a:t/>
            </a:r>
            <a:endParaRPr/>
          </a:p>
        </p:txBody>
      </p:sp>
      <p:pic>
        <p:nvPicPr>
          <p:cNvPr id="72" name="Shape 72"/>
          <p:cNvPicPr preferRelativeResize="0"/>
          <p:nvPr/>
        </p:nvPicPr>
        <p:blipFill>
          <a:blip r:embed="rId3">
            <a:alphaModFix/>
          </a:blip>
          <a:stretch>
            <a:fillRect/>
          </a:stretch>
        </p:blipFill>
        <p:spPr>
          <a:xfrm>
            <a:off x="311700" y="2948650"/>
            <a:ext cx="2801450" cy="2065924"/>
          </a:xfrm>
          <a:prstGeom prst="rect">
            <a:avLst/>
          </a:prstGeom>
          <a:noFill/>
          <a:ln>
            <a:noFill/>
          </a:ln>
        </p:spPr>
      </p:pic>
      <p:pic>
        <p:nvPicPr>
          <p:cNvPr id="73" name="Shape 73"/>
          <p:cNvPicPr preferRelativeResize="0"/>
          <p:nvPr/>
        </p:nvPicPr>
        <p:blipFill>
          <a:blip r:embed="rId4">
            <a:alphaModFix/>
          </a:blip>
          <a:stretch>
            <a:fillRect/>
          </a:stretch>
        </p:blipFill>
        <p:spPr>
          <a:xfrm>
            <a:off x="3877250" y="2878875"/>
            <a:ext cx="4373275" cy="2065925"/>
          </a:xfrm>
          <a:prstGeom prst="rect">
            <a:avLst/>
          </a:prstGeom>
          <a:noFill/>
          <a:ln>
            <a:noFill/>
          </a:ln>
        </p:spPr>
      </p:pic>
    </p:spTree>
  </p:cSld>
  <p:clrMapOvr>
    <a:masterClrMapping/>
  </p:clrMapOvr>
  <p:transition spd="slow">
    <p:cut/>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7" name="Shape 77"/>
        <p:cNvGrpSpPr/>
        <p:nvPr/>
      </p:nvGrpSpPr>
      <p:grpSpPr>
        <a:xfrm>
          <a:off x="0" y="0"/>
          <a:ext cx="0" cy="0"/>
          <a:chOff x="0" y="0"/>
          <a:chExt cx="0" cy="0"/>
        </a:xfrm>
      </p:grpSpPr>
      <p:sp>
        <p:nvSpPr>
          <p:cNvPr id="78" name="Shape 78"/>
          <p:cNvSpPr txBox="1"/>
          <p:nvPr>
            <p:ph idx="1" type="body"/>
          </p:nvPr>
        </p:nvSpPr>
        <p:spPr>
          <a:xfrm>
            <a:off x="311700" y="257175"/>
            <a:ext cx="8520599" cy="4727100"/>
          </a:xfrm>
          <a:prstGeom prst="rect">
            <a:avLst/>
          </a:prstGeom>
        </p:spPr>
        <p:txBody>
          <a:bodyPr anchorCtr="0" anchor="t" bIns="91425" lIns="91425" rIns="91425" tIns="91425">
            <a:noAutofit/>
          </a:bodyPr>
          <a:lstStyle/>
          <a:p>
            <a:pPr rtl="0">
              <a:spcBef>
                <a:spcPts val="0"/>
              </a:spcBef>
              <a:spcAft>
                <a:spcPts val="0"/>
              </a:spcAft>
              <a:buNone/>
            </a:pPr>
            <a:r>
              <a:rPr lang="es" sz="1400">
                <a:solidFill>
                  <a:srgbClr val="F3F3F3"/>
                </a:solidFill>
              </a:rPr>
              <a:t>La primera pelea entre los Estados Unidos y Gran Bretaña fue en Boston. Los ingleses ganaron pero perdieron mitad de su tropa, cuando las colonias solo perdieron a 400 soldados. </a:t>
            </a:r>
          </a:p>
          <a:p>
            <a:pPr rtl="0">
              <a:spcBef>
                <a:spcPts val="0"/>
              </a:spcBef>
              <a:spcAft>
                <a:spcPts val="0"/>
              </a:spcAft>
              <a:buNone/>
            </a:pPr>
            <a:r>
              <a:rPr lang="es" sz="1400">
                <a:solidFill>
                  <a:srgbClr val="F3F3F3"/>
                </a:solidFill>
              </a:rPr>
              <a:t>Las trece colonias estaban cansados de ser parte del conjunto Británico y decidieron empezar a luchar por su libertad. </a:t>
            </a:r>
          </a:p>
          <a:p>
            <a:pPr rtl="0">
              <a:spcBef>
                <a:spcPts val="0"/>
              </a:spcBef>
              <a:spcAft>
                <a:spcPts val="0"/>
              </a:spcAft>
              <a:buNone/>
            </a:pPr>
            <a:r>
              <a:rPr lang="es" sz="1400">
                <a:solidFill>
                  <a:srgbClr val="F3F3F3"/>
                </a:solidFill>
              </a:rPr>
              <a:t>El once de junio de 1776 el congreso continental escogió a cinco líderes, lo cual lo llamaron el comité de los cinco que eran Benjamin Franklin, John Adams, Robert Livingston, Roger Sherman y Thomas Jefferson. Crearon este comité para que crearan un documento dando razones de porque se querían independizar. Jefferson fue escogido para llevar a cabo el primer borrador. Después de varios borradores y unos cambios se lo mostraron al congreso el 28 de junio de 1776. No todas las colonias estaban a favor porque deseaban alianzas fuertes y tener buena seguridad con otros países. Delaware no quiso votar y Pennsylvania y Nueva York no estaban a favor. El segundo de julio Pennsylvania y Delaware cambiaron su voto a favor. Nueva York no terminó votando.</a:t>
            </a:r>
            <a:r>
              <a:rPr lang="es" sz="1200">
                <a:solidFill>
                  <a:srgbClr val="F3F3F3"/>
                </a:solidFill>
              </a:rPr>
              <a:t> </a:t>
            </a:r>
          </a:p>
          <a:p>
            <a:pPr>
              <a:spcBef>
                <a:spcPts val="0"/>
              </a:spcBef>
              <a:buNone/>
            </a:pPr>
            <a:r>
              <a:t/>
            </a:r>
            <a:endParaRPr sz="1400"/>
          </a:p>
        </p:txBody>
      </p:sp>
      <p:pic>
        <p:nvPicPr>
          <p:cNvPr id="79" name="Shape 79"/>
          <p:cNvPicPr preferRelativeResize="0"/>
          <p:nvPr/>
        </p:nvPicPr>
        <p:blipFill>
          <a:blip r:embed="rId3">
            <a:alphaModFix/>
          </a:blip>
          <a:stretch>
            <a:fillRect/>
          </a:stretch>
        </p:blipFill>
        <p:spPr>
          <a:xfrm>
            <a:off x="144175" y="3461837"/>
            <a:ext cx="6953250" cy="1304925"/>
          </a:xfrm>
          <a:prstGeom prst="rect">
            <a:avLst/>
          </a:prstGeom>
          <a:noFill/>
          <a:ln>
            <a:noFill/>
          </a:ln>
        </p:spPr>
      </p:pic>
      <p:pic>
        <p:nvPicPr>
          <p:cNvPr id="80" name="Shape 80"/>
          <p:cNvPicPr preferRelativeResize="0"/>
          <p:nvPr/>
        </p:nvPicPr>
        <p:blipFill>
          <a:blip r:embed="rId4">
            <a:alphaModFix/>
          </a:blip>
          <a:stretch>
            <a:fillRect/>
          </a:stretch>
        </p:blipFill>
        <p:spPr>
          <a:xfrm>
            <a:off x="7301225" y="3493150"/>
            <a:ext cx="1703174" cy="1242325"/>
          </a:xfrm>
          <a:prstGeom prst="rect">
            <a:avLst/>
          </a:prstGeom>
          <a:noFill/>
          <a:ln>
            <a:noFill/>
          </a:ln>
        </p:spPr>
      </p:pic>
    </p:spTree>
  </p:cSld>
  <p:clrMapOvr>
    <a:masterClrMapping/>
  </p:clrMapOvr>
  <p:transition spd="slow">
    <p:cut/>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4" name="Shape 84"/>
        <p:cNvGrpSpPr/>
        <p:nvPr/>
      </p:nvGrpSpPr>
      <p:grpSpPr>
        <a:xfrm>
          <a:off x="0" y="0"/>
          <a:ext cx="0" cy="0"/>
          <a:chOff x="0" y="0"/>
          <a:chExt cx="0" cy="0"/>
        </a:xfrm>
      </p:grpSpPr>
      <p:pic>
        <p:nvPicPr>
          <p:cNvPr id="85" name="Shape 85"/>
          <p:cNvPicPr preferRelativeResize="0"/>
          <p:nvPr/>
        </p:nvPicPr>
        <p:blipFill>
          <a:blip r:embed="rId3">
            <a:alphaModFix/>
          </a:blip>
          <a:stretch>
            <a:fillRect/>
          </a:stretch>
        </p:blipFill>
        <p:spPr>
          <a:xfrm>
            <a:off x="2112212" y="161900"/>
            <a:ext cx="4919574" cy="4819675"/>
          </a:xfrm>
          <a:prstGeom prst="rect">
            <a:avLst/>
          </a:prstGeom>
          <a:noFill/>
          <a:ln>
            <a:noFill/>
          </a:ln>
        </p:spPr>
      </p:pic>
    </p:spTree>
  </p:cSld>
  <p:clrMapOvr>
    <a:masterClrMapping/>
  </p:clrMapOvr>
  <p:transition spd="slow">
    <p:cut/>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9" name="Shape 89"/>
        <p:cNvGrpSpPr/>
        <p:nvPr/>
      </p:nvGrpSpPr>
      <p:grpSpPr>
        <a:xfrm>
          <a:off x="0" y="0"/>
          <a:ext cx="0" cy="0"/>
          <a:chOff x="0" y="0"/>
          <a:chExt cx="0" cy="0"/>
        </a:xfrm>
      </p:grpSpPr>
      <p:sp>
        <p:nvSpPr>
          <p:cNvPr id="90" name="Shape 90"/>
          <p:cNvSpPr txBox="1"/>
          <p:nvPr>
            <p:ph type="title"/>
          </p:nvPr>
        </p:nvSpPr>
        <p:spPr>
          <a:xfrm>
            <a:off x="311700" y="445025"/>
            <a:ext cx="8520599" cy="572699"/>
          </a:xfrm>
          <a:prstGeom prst="rect">
            <a:avLst/>
          </a:prstGeom>
        </p:spPr>
        <p:txBody>
          <a:bodyPr anchorCtr="0" anchor="t" bIns="91425" lIns="91425" rIns="91425" tIns="91425">
            <a:noAutofit/>
          </a:bodyPr>
          <a:lstStyle/>
          <a:p>
            <a:pPr>
              <a:spcBef>
                <a:spcPts val="0"/>
              </a:spcBef>
              <a:buNone/>
            </a:pPr>
            <a:r>
              <a:rPr lang="es"/>
              <a:t>Siglo XVIII en Europa y las demás naciones</a:t>
            </a:r>
          </a:p>
        </p:txBody>
      </p:sp>
      <p:sp>
        <p:nvSpPr>
          <p:cNvPr id="91" name="Shape 91"/>
          <p:cNvSpPr txBox="1"/>
          <p:nvPr>
            <p:ph idx="1" type="body"/>
          </p:nvPr>
        </p:nvSpPr>
        <p:spPr>
          <a:xfrm>
            <a:off x="90025" y="1110925"/>
            <a:ext cx="5147100" cy="3416400"/>
          </a:xfrm>
          <a:prstGeom prst="rect">
            <a:avLst/>
          </a:prstGeom>
        </p:spPr>
        <p:txBody>
          <a:bodyPr anchorCtr="0" anchor="t" bIns="91425" lIns="91425" rIns="91425" tIns="91425">
            <a:noAutofit/>
          </a:bodyPr>
          <a:lstStyle/>
          <a:p>
            <a:pPr rtl="0">
              <a:spcBef>
                <a:spcPts val="0"/>
              </a:spcBef>
              <a:buNone/>
            </a:pPr>
            <a:r>
              <a:rPr lang="es" sz="1200"/>
              <a:t>El siglo XVIII fue un periodo con cambios sociales, intelectuales y políticos. Se tomó un gran desarrollo con teorías e investigaciones. En esta época se dio grandes avances en la parte de filosofia y fue cuando se introdujo las investigaciones científicas de Newtown que contribuyeron mucho al mundo en el lado científico. </a:t>
            </a:r>
          </a:p>
          <a:p>
            <a:pPr rtl="0">
              <a:spcBef>
                <a:spcPts val="0"/>
              </a:spcBef>
              <a:buNone/>
            </a:pPr>
            <a:r>
              <a:rPr lang="es" sz="1200"/>
              <a:t>En América la economía subió debido a las minas de oro que descubrieron en los años de 1720, esto crea marcha de nuevos negocios.</a:t>
            </a:r>
          </a:p>
          <a:p>
            <a:pPr>
              <a:spcBef>
                <a:spcPts val="0"/>
              </a:spcBef>
              <a:buNone/>
            </a:pPr>
            <a:r>
              <a:rPr lang="es" sz="1200"/>
              <a:t>En el siglo anterior hubo muy poca cosecha y lo que la gente ganaba con las cosechas, le tenian que dar una parte a la iglesia y otra gran parte al rey. Esto causaba problemas económicos para el pueblo. Luego, cuando empezó el siglo XVIII las cosechas se volvieron a ser más abundantes debido al cambio de clima. Fue la introducción a nuevas plantas productivas y fue óptimo hacia la agricultura. </a:t>
            </a:r>
          </a:p>
        </p:txBody>
      </p:sp>
      <p:pic>
        <p:nvPicPr>
          <p:cNvPr id="92" name="Shape 92"/>
          <p:cNvPicPr preferRelativeResize="0"/>
          <p:nvPr/>
        </p:nvPicPr>
        <p:blipFill>
          <a:blip r:embed="rId3">
            <a:alphaModFix/>
          </a:blip>
          <a:stretch>
            <a:fillRect/>
          </a:stretch>
        </p:blipFill>
        <p:spPr>
          <a:xfrm>
            <a:off x="5237125" y="1716425"/>
            <a:ext cx="3714425" cy="1968900"/>
          </a:xfrm>
          <a:prstGeom prst="rect">
            <a:avLst/>
          </a:prstGeom>
          <a:noFill/>
          <a:ln>
            <a:noFill/>
          </a:ln>
        </p:spPr>
      </p:pic>
    </p:spTree>
  </p:cSld>
  <p:clrMapOvr>
    <a:masterClrMapping/>
  </p:clrMapOvr>
  <p:transition spd="slow">
    <p:cut/>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6" name="Shape 96"/>
        <p:cNvGrpSpPr/>
        <p:nvPr/>
      </p:nvGrpSpPr>
      <p:grpSpPr>
        <a:xfrm>
          <a:off x="0" y="0"/>
          <a:ext cx="0" cy="0"/>
          <a:chOff x="0" y="0"/>
          <a:chExt cx="0" cy="0"/>
        </a:xfrm>
      </p:grpSpPr>
      <p:sp>
        <p:nvSpPr>
          <p:cNvPr id="97" name="Shape 97"/>
          <p:cNvSpPr txBox="1"/>
          <p:nvPr>
            <p:ph idx="1" type="body"/>
          </p:nvPr>
        </p:nvSpPr>
        <p:spPr>
          <a:xfrm>
            <a:off x="311700" y="167725"/>
            <a:ext cx="8520599" cy="4845300"/>
          </a:xfrm>
          <a:prstGeom prst="rect">
            <a:avLst/>
          </a:prstGeom>
        </p:spPr>
        <p:txBody>
          <a:bodyPr anchorCtr="0" anchor="t" bIns="91425" lIns="91425" rIns="91425" tIns="91425">
            <a:noAutofit/>
          </a:bodyPr>
          <a:lstStyle/>
          <a:p>
            <a:pPr rtl="0">
              <a:spcBef>
                <a:spcPts val="0"/>
              </a:spcBef>
              <a:buNone/>
            </a:pPr>
            <a:r>
              <a:rPr lang="es" sz="1400"/>
              <a:t>El siglo XVIII fue también muy importante porque un hecho histórico sucedió lo cual fue cuando la burguesía se opone y hace mucha importancia en los países Europeos, ya obtuvo poder económico. La burguesía se ha ido formando a través de los siglos pero en esta época se hizo muy popular para los gobiernos. La burguesía es un sistema político-social. Hubieron varios cambios políticos en el siglo XVIII especialmente en Europa, varias de estas que influenciaron la conquista de los Estados Unidos en aspectos británicos</a:t>
            </a:r>
          </a:p>
          <a:p>
            <a:pPr rtl="0">
              <a:spcBef>
                <a:spcPts val="0"/>
              </a:spcBef>
              <a:buNone/>
            </a:pPr>
            <a:r>
              <a:rPr lang="es" sz="1400"/>
              <a:t>Otros eventos de la época:  Cambio de dinastía, cambio de reinado en España, literatura (cervantes, lope de vega), cambio de arquitectura en material y diseño, materiales de esculturas y más. </a:t>
            </a:r>
          </a:p>
          <a:p>
            <a:pPr rtl="0">
              <a:spcBef>
                <a:spcPts val="0"/>
              </a:spcBef>
              <a:buNone/>
            </a:pPr>
            <a:r>
              <a:t/>
            </a:r>
            <a:endParaRPr/>
          </a:p>
          <a:p>
            <a:pPr>
              <a:spcBef>
                <a:spcPts val="0"/>
              </a:spcBef>
              <a:buNone/>
            </a:pPr>
            <a:r>
              <a:t/>
            </a:r>
            <a:endParaRPr/>
          </a:p>
        </p:txBody>
      </p:sp>
      <p:pic>
        <p:nvPicPr>
          <p:cNvPr id="98" name="Shape 98"/>
          <p:cNvPicPr preferRelativeResize="0"/>
          <p:nvPr/>
        </p:nvPicPr>
        <p:blipFill>
          <a:blip r:embed="rId3">
            <a:alphaModFix/>
          </a:blip>
          <a:stretch>
            <a:fillRect/>
          </a:stretch>
        </p:blipFill>
        <p:spPr>
          <a:xfrm>
            <a:off x="139425" y="2493825"/>
            <a:ext cx="2833276" cy="2519199"/>
          </a:xfrm>
          <a:prstGeom prst="rect">
            <a:avLst/>
          </a:prstGeom>
          <a:noFill/>
          <a:ln>
            <a:noFill/>
          </a:ln>
        </p:spPr>
      </p:pic>
      <p:pic>
        <p:nvPicPr>
          <p:cNvPr id="99" name="Shape 99"/>
          <p:cNvPicPr preferRelativeResize="0"/>
          <p:nvPr/>
        </p:nvPicPr>
        <p:blipFill>
          <a:blip r:embed="rId4">
            <a:alphaModFix/>
          </a:blip>
          <a:stretch>
            <a:fillRect/>
          </a:stretch>
        </p:blipFill>
        <p:spPr>
          <a:xfrm>
            <a:off x="3280100" y="2231925"/>
            <a:ext cx="2344850" cy="2781100"/>
          </a:xfrm>
          <a:prstGeom prst="rect">
            <a:avLst/>
          </a:prstGeom>
          <a:noFill/>
          <a:ln>
            <a:noFill/>
          </a:ln>
        </p:spPr>
      </p:pic>
      <p:pic>
        <p:nvPicPr>
          <p:cNvPr id="100" name="Shape 100"/>
          <p:cNvPicPr preferRelativeResize="0"/>
          <p:nvPr/>
        </p:nvPicPr>
        <p:blipFill>
          <a:blip r:embed="rId5">
            <a:alphaModFix/>
          </a:blip>
          <a:stretch>
            <a:fillRect/>
          </a:stretch>
        </p:blipFill>
        <p:spPr>
          <a:xfrm>
            <a:off x="5847475" y="2493825"/>
            <a:ext cx="3125625" cy="2355149"/>
          </a:xfrm>
          <a:prstGeom prst="rect">
            <a:avLst/>
          </a:prstGeom>
          <a:noFill/>
          <a:ln>
            <a:noFill/>
          </a:ln>
        </p:spPr>
      </p:pic>
    </p:spTree>
  </p:cSld>
  <p:clrMapOvr>
    <a:masterClrMapping/>
  </p:clrMapOvr>
  <p:transition spd="slow">
    <p:cut/>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4" name="Shape 104"/>
        <p:cNvGrpSpPr/>
        <p:nvPr/>
      </p:nvGrpSpPr>
      <p:grpSpPr>
        <a:xfrm>
          <a:off x="0" y="0"/>
          <a:ext cx="0" cy="0"/>
          <a:chOff x="0" y="0"/>
          <a:chExt cx="0" cy="0"/>
        </a:xfrm>
      </p:grpSpPr>
      <p:sp>
        <p:nvSpPr>
          <p:cNvPr id="105" name="Shape 105"/>
          <p:cNvSpPr txBox="1"/>
          <p:nvPr>
            <p:ph type="title"/>
          </p:nvPr>
        </p:nvSpPr>
        <p:spPr>
          <a:xfrm>
            <a:off x="311700" y="445025"/>
            <a:ext cx="8520599" cy="572699"/>
          </a:xfrm>
          <a:prstGeom prst="rect">
            <a:avLst/>
          </a:prstGeom>
        </p:spPr>
        <p:txBody>
          <a:bodyPr anchorCtr="0" anchor="t" bIns="91425" lIns="91425" rIns="91425" tIns="91425">
            <a:noAutofit/>
          </a:bodyPr>
          <a:lstStyle/>
          <a:p>
            <a:pPr algn="ctr">
              <a:spcBef>
                <a:spcPts val="0"/>
              </a:spcBef>
              <a:buNone/>
            </a:pPr>
            <a:r>
              <a:rPr lang="es"/>
              <a:t>Causas económicas </a:t>
            </a:r>
          </a:p>
        </p:txBody>
      </p:sp>
      <p:sp>
        <p:nvSpPr>
          <p:cNvPr id="106" name="Shape 106"/>
          <p:cNvSpPr txBox="1"/>
          <p:nvPr>
            <p:ph idx="1" type="body"/>
          </p:nvPr>
        </p:nvSpPr>
        <p:spPr>
          <a:xfrm>
            <a:off x="311700" y="1152475"/>
            <a:ext cx="8520599" cy="3416400"/>
          </a:xfrm>
          <a:prstGeom prst="rect">
            <a:avLst/>
          </a:prstGeom>
        </p:spPr>
        <p:txBody>
          <a:bodyPr anchorCtr="0" anchor="t" bIns="91425" lIns="91425" rIns="91425" tIns="91425">
            <a:noAutofit/>
          </a:bodyPr>
          <a:lstStyle/>
          <a:p>
            <a:pPr indent="-228600" lvl="0" marL="457200" rtl="0">
              <a:spcBef>
                <a:spcPts val="0"/>
              </a:spcBef>
              <a:buAutoNum type="arabicPeriod"/>
            </a:pPr>
            <a:r>
              <a:rPr lang="es"/>
              <a:t>Los productos que traían de Europa eran vendidos muy caros. </a:t>
            </a:r>
          </a:p>
          <a:p>
            <a:pPr indent="-228600" lvl="0" marL="457200" rtl="0">
              <a:spcBef>
                <a:spcPts val="0"/>
              </a:spcBef>
              <a:buAutoNum type="arabicPeriod"/>
            </a:pPr>
            <a:r>
              <a:rPr lang="es"/>
              <a:t>El monopolio comercial no les permitía vender y comprar a quienes ellos querían. Esto los ponía en desventaja con los otros países.    </a:t>
            </a:r>
          </a:p>
          <a:p>
            <a:pPr indent="-228600" lvl="0" marL="457200" rtl="0">
              <a:spcBef>
                <a:spcPts val="0"/>
              </a:spcBef>
              <a:buAutoNum type="arabicPeriod"/>
            </a:pPr>
            <a:r>
              <a:rPr lang="es"/>
              <a:t>Hubo una ley del azúcar que consiste en que las colonias ayudaran con el mantenimiento de los gastos burocráticos (un conjunto de actividades y trámites que se siguen para resolver un asunto administrativo). En 1764 se aprobó esta ley que decía que no se cobrarian impuestos en el azúcar, el vino, el café y otros bienes. </a:t>
            </a:r>
          </a:p>
        </p:txBody>
      </p:sp>
      <p:pic>
        <p:nvPicPr>
          <p:cNvPr id="107" name="Shape 107"/>
          <p:cNvPicPr preferRelativeResize="0"/>
          <p:nvPr/>
        </p:nvPicPr>
        <p:blipFill>
          <a:blip r:embed="rId3">
            <a:alphaModFix/>
          </a:blip>
          <a:stretch>
            <a:fillRect/>
          </a:stretch>
        </p:blipFill>
        <p:spPr>
          <a:xfrm flipH="1">
            <a:off x="1903000" y="3446950"/>
            <a:ext cx="6480999" cy="1509824"/>
          </a:xfrm>
          <a:prstGeom prst="rect">
            <a:avLst/>
          </a:prstGeom>
          <a:noFill/>
          <a:ln>
            <a:noFill/>
          </a:ln>
        </p:spPr>
      </p:pic>
    </p:spTree>
  </p:cSld>
  <p:clrMapOvr>
    <a:masterClrMapping/>
  </p:clrMapOvr>
  <p:transition spd="slow">
    <p:cut/>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1" name="Shape 111"/>
        <p:cNvGrpSpPr/>
        <p:nvPr/>
      </p:nvGrpSpPr>
      <p:grpSpPr>
        <a:xfrm>
          <a:off x="0" y="0"/>
          <a:ext cx="0" cy="0"/>
          <a:chOff x="0" y="0"/>
          <a:chExt cx="0" cy="0"/>
        </a:xfrm>
      </p:grpSpPr>
      <p:sp>
        <p:nvSpPr>
          <p:cNvPr id="112" name="Shape 112"/>
          <p:cNvSpPr txBox="1"/>
          <p:nvPr>
            <p:ph type="title"/>
          </p:nvPr>
        </p:nvSpPr>
        <p:spPr>
          <a:xfrm>
            <a:off x="311700" y="445025"/>
            <a:ext cx="8520599" cy="572699"/>
          </a:xfrm>
          <a:prstGeom prst="rect">
            <a:avLst/>
          </a:prstGeom>
        </p:spPr>
        <p:txBody>
          <a:bodyPr anchorCtr="0" anchor="t" bIns="91425" lIns="91425" rIns="91425" tIns="91425">
            <a:noAutofit/>
          </a:bodyPr>
          <a:lstStyle/>
          <a:p>
            <a:pPr algn="ctr">
              <a:spcBef>
                <a:spcPts val="0"/>
              </a:spcBef>
              <a:buNone/>
            </a:pPr>
            <a:r>
              <a:rPr lang="es"/>
              <a:t>Causas políticas </a:t>
            </a:r>
          </a:p>
        </p:txBody>
      </p:sp>
      <p:sp>
        <p:nvSpPr>
          <p:cNvPr id="113" name="Shape 113"/>
          <p:cNvSpPr txBox="1"/>
          <p:nvPr>
            <p:ph idx="1" type="body"/>
          </p:nvPr>
        </p:nvSpPr>
        <p:spPr>
          <a:xfrm>
            <a:off x="311700" y="1152475"/>
            <a:ext cx="8520599" cy="3416400"/>
          </a:xfrm>
          <a:prstGeom prst="rect">
            <a:avLst/>
          </a:prstGeom>
        </p:spPr>
        <p:txBody>
          <a:bodyPr anchorCtr="0" anchor="t" bIns="91425" lIns="91425" rIns="91425" tIns="91425">
            <a:noAutofit/>
          </a:bodyPr>
          <a:lstStyle/>
          <a:p>
            <a:pPr indent="-228600" lvl="0" marL="457200" rtl="0">
              <a:spcBef>
                <a:spcPts val="0"/>
              </a:spcBef>
              <a:buAutoNum type="arabicPeriod"/>
            </a:pPr>
            <a:r>
              <a:rPr lang="es"/>
              <a:t>Una causa económica para la independencia de Estados Unidos es que hubo un mayor control británico, ya que gran bretaña anuló las leyes propuestas por Carolina del sur y virginia y los estadounidenses empezaron a decir que ellos tenían menos autoridad sobre las cortes de justicia, para que las autoridades de la aduana entraran sin autorización a almacenes y viviendas donde se sospechaba habían vienes introducidos. (contrabando).</a:t>
            </a:r>
          </a:p>
          <a:p>
            <a:pPr lvl="0">
              <a:spcBef>
                <a:spcPts val="0"/>
              </a:spcBef>
              <a:buNone/>
            </a:pPr>
            <a:r>
              <a:t/>
            </a:r>
            <a:endParaRPr/>
          </a:p>
        </p:txBody>
      </p:sp>
      <p:pic>
        <p:nvPicPr>
          <p:cNvPr id="114" name="Shape 114"/>
          <p:cNvPicPr preferRelativeResize="0"/>
          <p:nvPr/>
        </p:nvPicPr>
        <p:blipFill>
          <a:blip r:embed="rId3">
            <a:alphaModFix/>
          </a:blip>
          <a:stretch>
            <a:fillRect/>
          </a:stretch>
        </p:blipFill>
        <p:spPr>
          <a:xfrm>
            <a:off x="5173525" y="2854500"/>
            <a:ext cx="3102749" cy="2118450"/>
          </a:xfrm>
          <a:prstGeom prst="rect">
            <a:avLst/>
          </a:prstGeom>
          <a:noFill/>
          <a:ln>
            <a:noFill/>
          </a:ln>
        </p:spPr>
      </p:pic>
      <p:pic>
        <p:nvPicPr>
          <p:cNvPr id="115" name="Shape 115"/>
          <p:cNvPicPr preferRelativeResize="0"/>
          <p:nvPr/>
        </p:nvPicPr>
        <p:blipFill>
          <a:blip r:embed="rId4">
            <a:alphaModFix/>
          </a:blip>
          <a:stretch>
            <a:fillRect/>
          </a:stretch>
        </p:blipFill>
        <p:spPr>
          <a:xfrm>
            <a:off x="840050" y="3204575"/>
            <a:ext cx="4141875" cy="1858125"/>
          </a:xfrm>
          <a:prstGeom prst="rect">
            <a:avLst/>
          </a:prstGeom>
          <a:noFill/>
          <a:ln>
            <a:noFill/>
          </a:ln>
        </p:spPr>
      </p:pic>
    </p:spTree>
  </p:cSld>
  <p:clrMapOvr>
    <a:masterClrMapping/>
  </p:clrMapOvr>
  <p:transition spd="slow">
    <p:cut/>
  </p:transition>
</p:sld>
</file>

<file path=ppt/theme/theme1.xml><?xml version="1.0" encoding="utf-8"?>
<a:theme xmlns:a="http://schemas.openxmlformats.org/drawingml/2006/main" xmlns:r="http://schemas.openxmlformats.org/officeDocument/2006/relationships" name="slate">
  <a:themeElements>
    <a:clrScheme name="Slate">
      <a:dk1>
        <a:srgbClr val="FFFFFF"/>
      </a:dk1>
      <a:lt1>
        <a:srgbClr val="37474F"/>
      </a:lt1>
      <a:dk2>
        <a:srgbClr val="9E9E9E"/>
      </a:dk2>
      <a:lt2>
        <a:srgbClr val="E0E0E0"/>
      </a:lt2>
      <a:accent1>
        <a:srgbClr val="616161"/>
      </a:accent1>
      <a:accent2>
        <a:srgbClr val="78909C"/>
      </a:accent2>
      <a:accent3>
        <a:srgbClr val="CACACA"/>
      </a:accent3>
      <a:accent4>
        <a:srgbClr val="64FFDA"/>
      </a:accent4>
      <a:accent5>
        <a:srgbClr val="FFD966"/>
      </a:accent5>
      <a:accent6>
        <a:srgbClr val="F5F5F5"/>
      </a:accent6>
      <a:hlink>
        <a:srgbClr val="FFD966"/>
      </a:hlink>
      <a:folHlink>
        <a:srgbClr val="FFD9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